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</p:sldIdLst>
  <p:sldSz cx="18288000" cy="10287000"/>
  <p:notesSz cx="6858000" cy="9144000"/>
  <p:embeddedFontLst>
    <p:embeddedFont>
      <p:font typeface="Arial Bold" panose="020B0704020202020204" pitchFamily="34" charset="0"/>
      <p:regular r:id="rId23"/>
      <p:bold r:id="rId24"/>
    </p:embeddedFont>
    <p:embeddedFont>
      <p:font typeface="Arimo" panose="020B0604020202020204" charset="0"/>
      <p:regular r:id="rId25"/>
    </p:embeddedFont>
    <p:embeddedFont>
      <p:font typeface="Arimo Bold" panose="020B0604020202020204" charset="0"/>
      <p:regular r:id="rId26"/>
    </p:embeddedFont>
    <p:embeddedFont>
      <p:font typeface="Calibri (MS)" panose="020B0604020202020204" charset="0"/>
      <p:regular r:id="rId27"/>
    </p:embeddedFont>
    <p:embeddedFont>
      <p:font typeface="Calibri (MS) Bold" panose="020B0604020202020204" charset="0"/>
      <p:regular r:id="rId28"/>
    </p:embeddedFont>
    <p:embeddedFont>
      <p:font typeface="Roboto Slab" pitchFamily="2" charset="0"/>
      <p:regular r:id="rId29"/>
      <p:bold r:id="rId30"/>
    </p:embeddedFont>
    <p:embeddedFont>
      <p:font typeface="Roboto Slab Bold" pitchFamily="2" charset="0"/>
      <p:regular r:id="rId31"/>
      <p:bold r:id="rId32"/>
    </p:embeddedFont>
    <p:embeddedFont>
      <p:font typeface="Trebuchet MS" panose="020B0603020202020204" pitchFamily="34" charset="0"/>
      <p:regular r:id="rId33"/>
      <p:bold r:id="rId34"/>
      <p:italic r:id="rId35"/>
      <p:boldItalic r:id="rId36"/>
    </p:embeddedFont>
    <p:embeddedFont>
      <p:font typeface="Trebuchet MS Bold" panose="020B0703020202020204" pitchFamily="34" charset="0"/>
      <p:regular r:id="rId37"/>
      <p:bold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49DD13-1926-4924-93E7-0FB11E27EBCE}" v="37" dt="2026-02-15T16:43:44.742"/>
    <p1510:client id="{261DB7F9-C8A6-4C6B-8F8D-BFDFB4F3E538}" v="300" dt="2026-02-15T15:55:13.2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15.02.2026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.jpeg"/><Relationship Id="rId18" Type="http://schemas.openxmlformats.org/officeDocument/2006/relationships/image" Target="../media/image49.png"/><Relationship Id="rId3" Type="http://schemas.openxmlformats.org/officeDocument/2006/relationships/image" Target="../media/image7.png"/><Relationship Id="rId21" Type="http://schemas.openxmlformats.org/officeDocument/2006/relationships/image" Target="../media/image52.sv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17" Type="http://schemas.openxmlformats.org/officeDocument/2006/relationships/image" Target="../media/image48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6.svg"/><Relationship Id="rId10" Type="http://schemas.openxmlformats.org/officeDocument/2006/relationships/image" Target="../media/image42.svg"/><Relationship Id="rId19" Type="http://schemas.openxmlformats.org/officeDocument/2006/relationships/image" Target="../media/image50.svg"/><Relationship Id="rId4" Type="http://schemas.openxmlformats.org/officeDocument/2006/relationships/image" Target="../media/image8.svg"/><Relationship Id="rId9" Type="http://schemas.openxmlformats.org/officeDocument/2006/relationships/image" Target="../media/image41.png"/><Relationship Id="rId1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7.png"/><Relationship Id="rId7" Type="http://schemas.openxmlformats.org/officeDocument/2006/relationships/image" Target="../media/image60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sv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8.svg"/><Relationship Id="rId9" Type="http://schemas.openxmlformats.org/officeDocument/2006/relationships/image" Target="../media/image6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jpeg"/><Relationship Id="rId4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KaleOmkar846/Disaster-Resource-Optimizer-AI" TargetMode="External"/><Relationship Id="rId4" Type="http://schemas.openxmlformats.org/officeDocument/2006/relationships/image" Target="../media/image8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7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10" Type="http://schemas.openxmlformats.org/officeDocument/2006/relationships/image" Target="../media/image71.svg"/><Relationship Id="rId4" Type="http://schemas.openxmlformats.org/officeDocument/2006/relationships/image" Target="../media/image8.svg"/><Relationship Id="rId9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7.png"/><Relationship Id="rId7" Type="http://schemas.openxmlformats.org/officeDocument/2006/relationships/hyperlink" Target="https://www.downtoearth.org.in/climate-change/lives-lost-to-extreme-weather-events-in-india-increased-nearly-50-in-4-year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7.png"/><Relationship Id="rId7" Type="http://schemas.openxmlformats.org/officeDocument/2006/relationships/hyperlink" Target="https://files.emdat.be/reports/2024_EMDAT_report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7.pn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4.jpeg"/><Relationship Id="rId10" Type="http://schemas.openxmlformats.org/officeDocument/2006/relationships/image" Target="../media/image30.png"/><Relationship Id="rId4" Type="http://schemas.openxmlformats.org/officeDocument/2006/relationships/image" Target="../media/image8.svg"/><Relationship Id="rId9" Type="http://schemas.openxmlformats.org/officeDocument/2006/relationships/image" Target="../media/image2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" b="-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4057650" y="57150"/>
            <a:ext cx="10172700" cy="10172700"/>
          </a:xfrm>
          <a:custGeom>
            <a:avLst/>
            <a:gdLst/>
            <a:ahLst/>
            <a:cxnLst/>
            <a:rect l="l" t="t" r="r" b="b"/>
            <a:pathLst>
              <a:path w="10172700" h="10172700">
                <a:moveTo>
                  <a:pt x="0" y="0"/>
                </a:moveTo>
                <a:lnTo>
                  <a:pt x="10172700" y="0"/>
                </a:lnTo>
                <a:lnTo>
                  <a:pt x="10172700" y="10172700"/>
                </a:lnTo>
                <a:lnTo>
                  <a:pt x="0" y="1017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40" r="-140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543300" y="2858014"/>
            <a:ext cx="11201400" cy="3656581"/>
            <a:chOff x="0" y="0"/>
            <a:chExt cx="14935200" cy="48754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935200" cy="4875438"/>
            </a:xfrm>
            <a:custGeom>
              <a:avLst/>
              <a:gdLst/>
              <a:ahLst/>
              <a:cxnLst/>
              <a:rect l="l" t="t" r="r" b="b"/>
              <a:pathLst>
                <a:path w="14935200" h="4875438">
                  <a:moveTo>
                    <a:pt x="0" y="0"/>
                  </a:moveTo>
                  <a:lnTo>
                    <a:pt x="14935200" y="0"/>
                  </a:lnTo>
                  <a:lnTo>
                    <a:pt x="14935200" y="4875438"/>
                  </a:lnTo>
                  <a:lnTo>
                    <a:pt x="0" y="4875438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t="-9689" b="-9689"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0" y="66675"/>
              <a:ext cx="14935200" cy="480876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0692"/>
                </a:lnSpc>
              </a:pPr>
              <a:r>
                <a:rPr lang="en-US" sz="9900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VOIS Innovation </a:t>
              </a:r>
            </a:p>
            <a:p>
              <a:pPr algn="ctr">
                <a:lnSpc>
                  <a:spcPts val="10692"/>
                </a:lnSpc>
              </a:pPr>
              <a:r>
                <a:rPr lang="en-US" sz="9900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Marathon 2.0 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439122" y="296247"/>
            <a:ext cx="2630653" cy="861536"/>
          </a:xfrm>
          <a:custGeom>
            <a:avLst/>
            <a:gdLst/>
            <a:ahLst/>
            <a:cxnLst/>
            <a:rect l="l" t="t" r="r" b="b"/>
            <a:pathLst>
              <a:path w="2630653" h="861536">
                <a:moveTo>
                  <a:pt x="0" y="0"/>
                </a:moveTo>
                <a:lnTo>
                  <a:pt x="2630652" y="0"/>
                </a:lnTo>
                <a:lnTo>
                  <a:pt x="2630652" y="861536"/>
                </a:lnTo>
                <a:lnTo>
                  <a:pt x="0" y="8615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55" b="-155"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5183822" y="9048359"/>
            <a:ext cx="2630653" cy="861536"/>
          </a:xfrm>
          <a:custGeom>
            <a:avLst/>
            <a:gdLst/>
            <a:ahLst/>
            <a:cxnLst/>
            <a:rect l="l" t="t" r="r" b="b"/>
            <a:pathLst>
              <a:path w="2630653" h="861536">
                <a:moveTo>
                  <a:pt x="2630652" y="0"/>
                </a:moveTo>
                <a:lnTo>
                  <a:pt x="0" y="0"/>
                </a:lnTo>
                <a:lnTo>
                  <a:pt x="0" y="861537"/>
                </a:lnTo>
                <a:lnTo>
                  <a:pt x="2630652" y="861537"/>
                </a:lnTo>
                <a:lnTo>
                  <a:pt x="263065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55" b="-155"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8278587" y="9977571"/>
            <a:ext cx="10727874" cy="652329"/>
          </a:xfrm>
          <a:custGeom>
            <a:avLst/>
            <a:gdLst/>
            <a:ahLst/>
            <a:cxnLst/>
            <a:rect l="l" t="t" r="r" b="b"/>
            <a:pathLst>
              <a:path w="10727874" h="652329">
                <a:moveTo>
                  <a:pt x="10727874" y="652329"/>
                </a:moveTo>
                <a:lnTo>
                  <a:pt x="0" y="652329"/>
                </a:lnTo>
                <a:lnTo>
                  <a:pt x="0" y="0"/>
                </a:lnTo>
                <a:lnTo>
                  <a:pt x="10727874" y="0"/>
                </a:lnTo>
                <a:lnTo>
                  <a:pt x="10727874" y="65232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65279" b="-6527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9976752"/>
            <a:ext cx="8441874" cy="604161"/>
            <a:chOff x="0" y="0"/>
            <a:chExt cx="11255832" cy="8055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255883" cy="805561"/>
            </a:xfrm>
            <a:custGeom>
              <a:avLst/>
              <a:gdLst/>
              <a:ahLst/>
              <a:cxnLst/>
              <a:rect l="l" t="t" r="r" b="b"/>
              <a:pathLst>
                <a:path w="11255883" h="805561">
                  <a:moveTo>
                    <a:pt x="0" y="0"/>
                  </a:moveTo>
                  <a:lnTo>
                    <a:pt x="11255883" y="0"/>
                  </a:lnTo>
                  <a:lnTo>
                    <a:pt x="11255883" y="805561"/>
                  </a:lnTo>
                  <a:lnTo>
                    <a:pt x="0" y="805561"/>
                  </a:lnTo>
                  <a:close/>
                </a:path>
              </a:pathLst>
            </a:custGeom>
            <a:solidFill>
              <a:srgbClr val="5B0003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-933298" y="-19050"/>
            <a:ext cx="10972800" cy="589950"/>
          </a:xfrm>
          <a:custGeom>
            <a:avLst/>
            <a:gdLst/>
            <a:ahLst/>
            <a:cxnLst/>
            <a:rect l="l" t="t" r="r" b="b"/>
            <a:pathLst>
              <a:path w="10972800" h="589950">
                <a:moveTo>
                  <a:pt x="0" y="0"/>
                </a:moveTo>
                <a:lnTo>
                  <a:pt x="10972800" y="0"/>
                </a:lnTo>
                <a:lnTo>
                  <a:pt x="10972800" y="589950"/>
                </a:lnTo>
                <a:lnTo>
                  <a:pt x="0" y="58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778" b="-80777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976761" y="-16326"/>
            <a:ext cx="8441874" cy="604161"/>
            <a:chOff x="0" y="0"/>
            <a:chExt cx="11255832" cy="8055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255883" cy="805561"/>
            </a:xfrm>
            <a:custGeom>
              <a:avLst/>
              <a:gdLst/>
              <a:ahLst/>
              <a:cxnLst/>
              <a:rect l="l" t="t" r="r" b="b"/>
              <a:pathLst>
                <a:path w="11255883" h="805561">
                  <a:moveTo>
                    <a:pt x="0" y="0"/>
                  </a:moveTo>
                  <a:lnTo>
                    <a:pt x="11255883" y="0"/>
                  </a:lnTo>
                  <a:lnTo>
                    <a:pt x="11255883" y="805561"/>
                  </a:lnTo>
                  <a:lnTo>
                    <a:pt x="0" y="805561"/>
                  </a:lnTo>
                  <a:close/>
                </a:path>
              </a:pathLst>
            </a:custGeom>
            <a:solidFill>
              <a:srgbClr val="5B0003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652663" y="1197997"/>
            <a:ext cx="8490861" cy="721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 b="1">
                <a:solidFill>
                  <a:srgbClr val="A20000"/>
                </a:solidFill>
                <a:latin typeface="Arimo Bold"/>
                <a:ea typeface="Arimo Bold"/>
                <a:cs typeface="Arimo Bold"/>
                <a:sym typeface="Arimo Bold"/>
              </a:rPr>
              <a:t>Technology Used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3338570" y="2358342"/>
            <a:ext cx="11610870" cy="6902977"/>
            <a:chOff x="0" y="0"/>
            <a:chExt cx="15481160" cy="9203969"/>
          </a:xfrm>
        </p:grpSpPr>
        <p:sp>
          <p:nvSpPr>
            <p:cNvPr id="10" name="Freeform 10" descr="A group of logos with text  AI-generated content may be incorrect."/>
            <p:cNvSpPr/>
            <p:nvPr/>
          </p:nvSpPr>
          <p:spPr>
            <a:xfrm>
              <a:off x="0" y="0"/>
              <a:ext cx="15481173" cy="9203944"/>
            </a:xfrm>
            <a:custGeom>
              <a:avLst/>
              <a:gdLst/>
              <a:ahLst/>
              <a:cxnLst/>
              <a:rect l="l" t="t" r="r" b="b"/>
              <a:pathLst>
                <a:path w="15481173" h="9203944">
                  <a:moveTo>
                    <a:pt x="0" y="0"/>
                  </a:moveTo>
                  <a:lnTo>
                    <a:pt x="15481173" y="0"/>
                  </a:lnTo>
                  <a:lnTo>
                    <a:pt x="15481173" y="9203944"/>
                  </a:lnTo>
                  <a:lnTo>
                    <a:pt x="0" y="9203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24" b="-12273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8278587" y="9977571"/>
            <a:ext cx="10727874" cy="652329"/>
          </a:xfrm>
          <a:custGeom>
            <a:avLst/>
            <a:gdLst/>
            <a:ahLst/>
            <a:cxnLst/>
            <a:rect l="l" t="t" r="r" b="b"/>
            <a:pathLst>
              <a:path w="10727874" h="652329">
                <a:moveTo>
                  <a:pt x="10727874" y="652329"/>
                </a:moveTo>
                <a:lnTo>
                  <a:pt x="0" y="652329"/>
                </a:lnTo>
                <a:lnTo>
                  <a:pt x="0" y="0"/>
                </a:lnTo>
                <a:lnTo>
                  <a:pt x="10727874" y="0"/>
                </a:lnTo>
                <a:lnTo>
                  <a:pt x="10727874" y="65232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65279" b="-6527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9976752"/>
            <a:ext cx="8441874" cy="604161"/>
            <a:chOff x="0" y="0"/>
            <a:chExt cx="11255832" cy="8055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255883" cy="805561"/>
            </a:xfrm>
            <a:custGeom>
              <a:avLst/>
              <a:gdLst/>
              <a:ahLst/>
              <a:cxnLst/>
              <a:rect l="l" t="t" r="r" b="b"/>
              <a:pathLst>
                <a:path w="11255883" h="805561">
                  <a:moveTo>
                    <a:pt x="0" y="0"/>
                  </a:moveTo>
                  <a:lnTo>
                    <a:pt x="11255883" y="0"/>
                  </a:lnTo>
                  <a:lnTo>
                    <a:pt x="11255883" y="805561"/>
                  </a:lnTo>
                  <a:lnTo>
                    <a:pt x="0" y="805561"/>
                  </a:lnTo>
                  <a:close/>
                </a:path>
              </a:pathLst>
            </a:custGeom>
            <a:solidFill>
              <a:srgbClr val="5B0003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-933298" y="-19050"/>
            <a:ext cx="10972800" cy="589950"/>
          </a:xfrm>
          <a:custGeom>
            <a:avLst/>
            <a:gdLst/>
            <a:ahLst/>
            <a:cxnLst/>
            <a:rect l="l" t="t" r="r" b="b"/>
            <a:pathLst>
              <a:path w="10972800" h="589950">
                <a:moveTo>
                  <a:pt x="0" y="0"/>
                </a:moveTo>
                <a:lnTo>
                  <a:pt x="10972800" y="0"/>
                </a:lnTo>
                <a:lnTo>
                  <a:pt x="10972800" y="589950"/>
                </a:lnTo>
                <a:lnTo>
                  <a:pt x="0" y="58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778" b="-80777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976761" y="-16326"/>
            <a:ext cx="8441874" cy="604161"/>
            <a:chOff x="0" y="0"/>
            <a:chExt cx="11255832" cy="8055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255883" cy="805561"/>
            </a:xfrm>
            <a:custGeom>
              <a:avLst/>
              <a:gdLst/>
              <a:ahLst/>
              <a:cxnLst/>
              <a:rect l="l" t="t" r="r" b="b"/>
              <a:pathLst>
                <a:path w="11255883" h="805561">
                  <a:moveTo>
                    <a:pt x="0" y="0"/>
                  </a:moveTo>
                  <a:lnTo>
                    <a:pt x="11255883" y="0"/>
                  </a:lnTo>
                  <a:lnTo>
                    <a:pt x="11255883" y="805561"/>
                  </a:lnTo>
                  <a:lnTo>
                    <a:pt x="0" y="805561"/>
                  </a:lnTo>
                  <a:close/>
                </a:path>
              </a:pathLst>
            </a:custGeom>
            <a:solidFill>
              <a:srgbClr val="5B0003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356561" y="606885"/>
            <a:ext cx="12179075" cy="721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 b="1">
                <a:solidFill>
                  <a:srgbClr val="A20000"/>
                </a:solidFill>
                <a:latin typeface="Arimo Bold"/>
                <a:ea typeface="Arimo Bold"/>
                <a:cs typeface="Arimo Bold"/>
                <a:sym typeface="Arimo Bold"/>
              </a:rPr>
              <a:t>Technical flow diagram -</a:t>
            </a:r>
          </a:p>
        </p:txBody>
      </p:sp>
      <p:pic>
        <p:nvPicPr>
          <p:cNvPr id="83" name="Picture 82" descr="A diagram of a company&#10;&#10;AI-generated content may be incorrect.">
            <a:extLst>
              <a:ext uri="{FF2B5EF4-FFF2-40B4-BE49-F238E27FC236}">
                <a16:creationId xmlns:a16="http://schemas.microsoft.com/office/drawing/2014/main" id="{3EAB2C50-37B1-8A33-4289-50CD7879928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5" t="93" r="29" b="71"/>
          <a:stretch>
            <a:fillRect/>
          </a:stretch>
        </p:blipFill>
        <p:spPr>
          <a:xfrm>
            <a:off x="350826" y="1529603"/>
            <a:ext cx="17655876" cy="845386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8278587" y="9977571"/>
            <a:ext cx="10727874" cy="652329"/>
          </a:xfrm>
          <a:custGeom>
            <a:avLst/>
            <a:gdLst/>
            <a:ahLst/>
            <a:cxnLst/>
            <a:rect l="l" t="t" r="r" b="b"/>
            <a:pathLst>
              <a:path w="10727874" h="652329">
                <a:moveTo>
                  <a:pt x="10727874" y="652329"/>
                </a:moveTo>
                <a:lnTo>
                  <a:pt x="0" y="652329"/>
                </a:lnTo>
                <a:lnTo>
                  <a:pt x="0" y="0"/>
                </a:lnTo>
                <a:lnTo>
                  <a:pt x="10727874" y="0"/>
                </a:lnTo>
                <a:lnTo>
                  <a:pt x="10727874" y="65232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65279" b="-6527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9976752"/>
            <a:ext cx="8441874" cy="604161"/>
            <a:chOff x="0" y="0"/>
            <a:chExt cx="11255832" cy="8055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255883" cy="805561"/>
            </a:xfrm>
            <a:custGeom>
              <a:avLst/>
              <a:gdLst/>
              <a:ahLst/>
              <a:cxnLst/>
              <a:rect l="l" t="t" r="r" b="b"/>
              <a:pathLst>
                <a:path w="11255883" h="805561">
                  <a:moveTo>
                    <a:pt x="0" y="0"/>
                  </a:moveTo>
                  <a:lnTo>
                    <a:pt x="11255883" y="0"/>
                  </a:lnTo>
                  <a:lnTo>
                    <a:pt x="11255883" y="805561"/>
                  </a:lnTo>
                  <a:lnTo>
                    <a:pt x="0" y="805561"/>
                  </a:lnTo>
                  <a:close/>
                </a:path>
              </a:pathLst>
            </a:custGeom>
            <a:solidFill>
              <a:srgbClr val="5B0003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-933298" y="-19050"/>
            <a:ext cx="10972800" cy="589950"/>
          </a:xfrm>
          <a:custGeom>
            <a:avLst/>
            <a:gdLst/>
            <a:ahLst/>
            <a:cxnLst/>
            <a:rect l="l" t="t" r="r" b="b"/>
            <a:pathLst>
              <a:path w="10972800" h="589950">
                <a:moveTo>
                  <a:pt x="0" y="0"/>
                </a:moveTo>
                <a:lnTo>
                  <a:pt x="10972800" y="0"/>
                </a:lnTo>
                <a:lnTo>
                  <a:pt x="10972800" y="589950"/>
                </a:lnTo>
                <a:lnTo>
                  <a:pt x="0" y="58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778" b="-80777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976761" y="-16326"/>
            <a:ext cx="8441874" cy="604161"/>
            <a:chOff x="0" y="0"/>
            <a:chExt cx="11255832" cy="8055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255883" cy="805561"/>
            </a:xfrm>
            <a:custGeom>
              <a:avLst/>
              <a:gdLst/>
              <a:ahLst/>
              <a:cxnLst/>
              <a:rect l="l" t="t" r="r" b="b"/>
              <a:pathLst>
                <a:path w="11255883" h="805561">
                  <a:moveTo>
                    <a:pt x="0" y="0"/>
                  </a:moveTo>
                  <a:lnTo>
                    <a:pt x="11255883" y="0"/>
                  </a:lnTo>
                  <a:lnTo>
                    <a:pt x="11255883" y="805561"/>
                  </a:lnTo>
                  <a:lnTo>
                    <a:pt x="0" y="805561"/>
                  </a:lnTo>
                  <a:close/>
                </a:path>
              </a:pathLst>
            </a:custGeom>
            <a:solidFill>
              <a:srgbClr val="5B0003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669474" y="845010"/>
            <a:ext cx="8490861" cy="721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 b="1">
                <a:solidFill>
                  <a:srgbClr val="A20000"/>
                </a:solidFill>
                <a:latin typeface="Arimo Bold"/>
                <a:ea typeface="Arimo Bold"/>
                <a:cs typeface="Arimo Bold"/>
                <a:sym typeface="Arimo Bold"/>
              </a:rPr>
              <a:t>Architecture Blueprint</a:t>
            </a:r>
          </a:p>
        </p:txBody>
      </p:sp>
      <p:sp>
        <p:nvSpPr>
          <p:cNvPr id="9" name="Freeform 9"/>
          <p:cNvSpPr/>
          <p:nvPr/>
        </p:nvSpPr>
        <p:spPr>
          <a:xfrm>
            <a:off x="3489499" y="7940057"/>
            <a:ext cx="12038831" cy="1746196"/>
          </a:xfrm>
          <a:custGeom>
            <a:avLst/>
            <a:gdLst/>
            <a:ahLst/>
            <a:cxnLst/>
            <a:rect l="l" t="t" r="r" b="b"/>
            <a:pathLst>
              <a:path w="12038831" h="1746196">
                <a:moveTo>
                  <a:pt x="0" y="0"/>
                </a:moveTo>
                <a:lnTo>
                  <a:pt x="12038832" y="0"/>
                </a:lnTo>
                <a:lnTo>
                  <a:pt x="12038832" y="1746196"/>
                </a:lnTo>
                <a:lnTo>
                  <a:pt x="0" y="17461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916276" y="5915469"/>
            <a:ext cx="10612065" cy="1746196"/>
          </a:xfrm>
          <a:custGeom>
            <a:avLst/>
            <a:gdLst/>
            <a:ahLst/>
            <a:cxnLst/>
            <a:rect l="l" t="t" r="r" b="b"/>
            <a:pathLst>
              <a:path w="10612065" h="1746196">
                <a:moveTo>
                  <a:pt x="0" y="0"/>
                </a:moveTo>
                <a:lnTo>
                  <a:pt x="10612065" y="0"/>
                </a:lnTo>
                <a:lnTo>
                  <a:pt x="10612065" y="1746196"/>
                </a:lnTo>
                <a:lnTo>
                  <a:pt x="0" y="17461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909592" y="3890639"/>
            <a:ext cx="10618749" cy="1746196"/>
          </a:xfrm>
          <a:custGeom>
            <a:avLst/>
            <a:gdLst/>
            <a:ahLst/>
            <a:cxnLst/>
            <a:rect l="l" t="t" r="r" b="b"/>
            <a:pathLst>
              <a:path w="10618749" h="1746196">
                <a:moveTo>
                  <a:pt x="0" y="0"/>
                </a:moveTo>
                <a:lnTo>
                  <a:pt x="10618749" y="0"/>
                </a:lnTo>
                <a:lnTo>
                  <a:pt x="10618749" y="1746196"/>
                </a:lnTo>
                <a:lnTo>
                  <a:pt x="0" y="17461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470446" y="1866061"/>
            <a:ext cx="12057895" cy="1746196"/>
          </a:xfrm>
          <a:custGeom>
            <a:avLst/>
            <a:gdLst/>
            <a:ahLst/>
            <a:cxnLst/>
            <a:rect l="l" t="t" r="r" b="b"/>
            <a:pathLst>
              <a:path w="12057895" h="1746196">
                <a:moveTo>
                  <a:pt x="0" y="0"/>
                </a:moveTo>
                <a:lnTo>
                  <a:pt x="12057895" y="0"/>
                </a:lnTo>
                <a:lnTo>
                  <a:pt x="12057895" y="1746196"/>
                </a:lnTo>
                <a:lnTo>
                  <a:pt x="0" y="174619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3413391" y="1851831"/>
            <a:ext cx="12129190" cy="1774666"/>
            <a:chOff x="0" y="0"/>
            <a:chExt cx="14657540" cy="214459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657578" cy="2144649"/>
            </a:xfrm>
            <a:custGeom>
              <a:avLst/>
              <a:gdLst/>
              <a:ahLst/>
              <a:cxnLst/>
              <a:rect l="l" t="t" r="r" b="b"/>
              <a:pathLst>
                <a:path w="14657578" h="2144649">
                  <a:moveTo>
                    <a:pt x="13585062" y="29845"/>
                  </a:moveTo>
                  <a:cubicBezTo>
                    <a:pt x="14159864" y="29845"/>
                    <a:pt x="14627605" y="497459"/>
                    <a:pt x="14627605" y="1072261"/>
                  </a:cubicBezTo>
                  <a:cubicBezTo>
                    <a:pt x="14627605" y="1647063"/>
                    <a:pt x="14159864" y="2114677"/>
                    <a:pt x="13585062" y="2114677"/>
                  </a:cubicBezTo>
                  <a:lnTo>
                    <a:pt x="1664970" y="2114677"/>
                  </a:lnTo>
                  <a:cubicBezTo>
                    <a:pt x="1293876" y="1321943"/>
                    <a:pt x="747395" y="603123"/>
                    <a:pt x="81661" y="29845"/>
                  </a:cubicBezTo>
                  <a:lnTo>
                    <a:pt x="13585062" y="29845"/>
                  </a:lnTo>
                  <a:moveTo>
                    <a:pt x="13585062" y="0"/>
                  </a:moveTo>
                  <a:lnTo>
                    <a:pt x="0" y="0"/>
                  </a:lnTo>
                  <a:cubicBezTo>
                    <a:pt x="694436" y="581914"/>
                    <a:pt x="1259459" y="1313307"/>
                    <a:pt x="1645793" y="2144649"/>
                  </a:cubicBezTo>
                  <a:lnTo>
                    <a:pt x="13585062" y="2144649"/>
                  </a:lnTo>
                  <a:cubicBezTo>
                    <a:pt x="14177518" y="2144649"/>
                    <a:pt x="14657578" y="1664462"/>
                    <a:pt x="14657578" y="1072388"/>
                  </a:cubicBezTo>
                  <a:cubicBezTo>
                    <a:pt x="14657578" y="480060"/>
                    <a:pt x="14177263" y="127"/>
                    <a:pt x="13585062" y="127"/>
                  </a:cubicBezTo>
                  <a:close/>
                </a:path>
              </a:pathLst>
            </a:custGeom>
            <a:solidFill>
              <a:srgbClr val="3AC6E1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4883476" y="3876409"/>
            <a:ext cx="10659105" cy="1774666"/>
            <a:chOff x="0" y="0"/>
            <a:chExt cx="12881013" cy="214459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880975" cy="2144649"/>
            </a:xfrm>
            <a:custGeom>
              <a:avLst/>
              <a:gdLst/>
              <a:ahLst/>
              <a:cxnLst/>
              <a:rect l="l" t="t" r="r" b="b"/>
              <a:pathLst>
                <a:path w="12880975" h="2144649">
                  <a:moveTo>
                    <a:pt x="11808460" y="29845"/>
                  </a:moveTo>
                  <a:cubicBezTo>
                    <a:pt x="12383262" y="29845"/>
                    <a:pt x="12851003" y="497459"/>
                    <a:pt x="12851003" y="1072261"/>
                  </a:cubicBezTo>
                  <a:cubicBezTo>
                    <a:pt x="12851003" y="1647063"/>
                    <a:pt x="12383262" y="2114677"/>
                    <a:pt x="11808460" y="2114677"/>
                  </a:cubicBezTo>
                  <a:lnTo>
                    <a:pt x="470789" y="2114677"/>
                  </a:lnTo>
                  <a:cubicBezTo>
                    <a:pt x="449199" y="1396111"/>
                    <a:pt x="305689" y="695198"/>
                    <a:pt x="44323" y="29845"/>
                  </a:cubicBezTo>
                  <a:lnTo>
                    <a:pt x="11808460" y="29845"/>
                  </a:lnTo>
                  <a:moveTo>
                    <a:pt x="11808460" y="0"/>
                  </a:moveTo>
                  <a:lnTo>
                    <a:pt x="0" y="0"/>
                  </a:lnTo>
                  <a:cubicBezTo>
                    <a:pt x="267081" y="665607"/>
                    <a:pt x="422021" y="1388364"/>
                    <a:pt x="441452" y="2144649"/>
                  </a:cubicBezTo>
                  <a:lnTo>
                    <a:pt x="11808460" y="2144649"/>
                  </a:lnTo>
                  <a:cubicBezTo>
                    <a:pt x="12400915" y="2144649"/>
                    <a:pt x="12880975" y="1664462"/>
                    <a:pt x="12880975" y="1072388"/>
                  </a:cubicBezTo>
                  <a:cubicBezTo>
                    <a:pt x="12880975" y="479933"/>
                    <a:pt x="12400661" y="0"/>
                    <a:pt x="11808460" y="0"/>
                  </a:cubicBezTo>
                  <a:close/>
                </a:path>
              </a:pathLst>
            </a:custGeom>
            <a:solidFill>
              <a:srgbClr val="99ACFF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4890402" y="5901239"/>
            <a:ext cx="10652169" cy="1774666"/>
            <a:chOff x="0" y="0"/>
            <a:chExt cx="12872631" cy="21445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872720" cy="2144649"/>
            </a:xfrm>
            <a:custGeom>
              <a:avLst/>
              <a:gdLst/>
              <a:ahLst/>
              <a:cxnLst/>
              <a:rect l="l" t="t" r="r" b="b"/>
              <a:pathLst>
                <a:path w="12872720" h="2144649">
                  <a:moveTo>
                    <a:pt x="11800205" y="29845"/>
                  </a:moveTo>
                  <a:cubicBezTo>
                    <a:pt x="12375007" y="29845"/>
                    <a:pt x="12842749" y="497459"/>
                    <a:pt x="12842749" y="1072261"/>
                  </a:cubicBezTo>
                  <a:cubicBezTo>
                    <a:pt x="12842749" y="1647063"/>
                    <a:pt x="12375007" y="2114677"/>
                    <a:pt x="11800205" y="2114677"/>
                  </a:cubicBezTo>
                  <a:lnTo>
                    <a:pt x="43942" y="2114677"/>
                  </a:lnTo>
                  <a:cubicBezTo>
                    <a:pt x="302641" y="1449705"/>
                    <a:pt x="443484" y="748792"/>
                    <a:pt x="462661" y="29845"/>
                  </a:cubicBezTo>
                  <a:lnTo>
                    <a:pt x="11800205" y="29845"/>
                  </a:lnTo>
                  <a:moveTo>
                    <a:pt x="11800205" y="0"/>
                  </a:moveTo>
                  <a:lnTo>
                    <a:pt x="433324" y="0"/>
                  </a:lnTo>
                  <a:cubicBezTo>
                    <a:pt x="416560" y="755904"/>
                    <a:pt x="264414" y="1478661"/>
                    <a:pt x="0" y="2144649"/>
                  </a:cubicBezTo>
                  <a:lnTo>
                    <a:pt x="11800205" y="2144649"/>
                  </a:lnTo>
                  <a:cubicBezTo>
                    <a:pt x="12392661" y="2144649"/>
                    <a:pt x="12872720" y="1664462"/>
                    <a:pt x="12872720" y="1072388"/>
                  </a:cubicBezTo>
                  <a:cubicBezTo>
                    <a:pt x="12872720" y="480314"/>
                    <a:pt x="12392279" y="0"/>
                    <a:pt x="11800205" y="0"/>
                  </a:cubicBezTo>
                  <a:close/>
                </a:path>
              </a:pathLst>
            </a:custGeom>
            <a:solidFill>
              <a:srgbClr val="FF9999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3433191" y="7925817"/>
            <a:ext cx="12109391" cy="1774666"/>
            <a:chOff x="0" y="0"/>
            <a:chExt cx="14633613" cy="2144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633575" cy="2144649"/>
            </a:xfrm>
            <a:custGeom>
              <a:avLst/>
              <a:gdLst/>
              <a:ahLst/>
              <a:cxnLst/>
              <a:rect l="l" t="t" r="r" b="b"/>
              <a:pathLst>
                <a:path w="14633575" h="2144649">
                  <a:moveTo>
                    <a:pt x="13561061" y="29845"/>
                  </a:moveTo>
                  <a:cubicBezTo>
                    <a:pt x="14135863" y="29845"/>
                    <a:pt x="14603603" y="497459"/>
                    <a:pt x="14603603" y="1072261"/>
                  </a:cubicBezTo>
                  <a:cubicBezTo>
                    <a:pt x="14603603" y="1647063"/>
                    <a:pt x="14135863" y="2114677"/>
                    <a:pt x="13561061" y="2114677"/>
                  </a:cubicBezTo>
                  <a:lnTo>
                    <a:pt x="80772" y="2114677"/>
                  </a:lnTo>
                  <a:cubicBezTo>
                    <a:pt x="741680" y="1540002"/>
                    <a:pt x="1283335" y="821055"/>
                    <a:pt x="1650619" y="29845"/>
                  </a:cubicBezTo>
                  <a:lnTo>
                    <a:pt x="13561440" y="29845"/>
                  </a:lnTo>
                  <a:moveTo>
                    <a:pt x="13561061" y="0"/>
                  </a:moveTo>
                  <a:lnTo>
                    <a:pt x="1631442" y="0"/>
                  </a:lnTo>
                  <a:cubicBezTo>
                    <a:pt x="1249553" y="830072"/>
                    <a:pt x="689356" y="1561211"/>
                    <a:pt x="0" y="2144649"/>
                  </a:cubicBezTo>
                  <a:lnTo>
                    <a:pt x="13561061" y="2144649"/>
                  </a:lnTo>
                  <a:cubicBezTo>
                    <a:pt x="14153516" y="2144649"/>
                    <a:pt x="14633575" y="1664462"/>
                    <a:pt x="14633575" y="1072388"/>
                  </a:cubicBezTo>
                  <a:cubicBezTo>
                    <a:pt x="14633575" y="480060"/>
                    <a:pt x="14153262" y="127"/>
                    <a:pt x="13561061" y="127"/>
                  </a:cubicBezTo>
                  <a:close/>
                </a:path>
              </a:pathLst>
            </a:custGeom>
            <a:solidFill>
              <a:srgbClr val="6EA56C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2745661" y="2052013"/>
            <a:ext cx="1427186" cy="1574222"/>
            <a:chOff x="0" y="0"/>
            <a:chExt cx="1724685" cy="1902371"/>
          </a:xfrm>
        </p:grpSpPr>
        <p:sp>
          <p:nvSpPr>
            <p:cNvPr id="22" name="Freeform 22"/>
            <p:cNvSpPr/>
            <p:nvPr/>
          </p:nvSpPr>
          <p:spPr>
            <a:xfrm>
              <a:off x="0" y="20"/>
              <a:ext cx="1724649" cy="1902440"/>
            </a:xfrm>
            <a:custGeom>
              <a:avLst/>
              <a:gdLst/>
              <a:ahLst/>
              <a:cxnLst/>
              <a:rect l="l" t="t" r="r" b="b"/>
              <a:pathLst>
                <a:path w="1724649" h="1902440">
                  <a:moveTo>
                    <a:pt x="1696720" y="1607165"/>
                  </a:moveTo>
                  <a:cubicBezTo>
                    <a:pt x="1335659" y="1003534"/>
                    <a:pt x="865886" y="472166"/>
                    <a:pt x="313690" y="41255"/>
                  </a:cubicBezTo>
                  <a:cubicBezTo>
                    <a:pt x="186309" y="-58313"/>
                    <a:pt x="0" y="33762"/>
                    <a:pt x="0" y="195560"/>
                  </a:cubicBezTo>
                  <a:lnTo>
                    <a:pt x="0" y="1707749"/>
                  </a:lnTo>
                  <a:cubicBezTo>
                    <a:pt x="0" y="1815445"/>
                    <a:pt x="87376" y="1902440"/>
                    <a:pt x="194691" y="1902440"/>
                  </a:cubicBezTo>
                  <a:lnTo>
                    <a:pt x="1529461" y="1902440"/>
                  </a:lnTo>
                  <a:cubicBezTo>
                    <a:pt x="1681099" y="1902440"/>
                    <a:pt x="1774444" y="1737086"/>
                    <a:pt x="1696593" y="1607292"/>
                  </a:cubicBezTo>
                  <a:close/>
                </a:path>
              </a:pathLst>
            </a:custGeom>
            <a:solidFill>
              <a:srgbClr val="3AC6E1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2745913" y="3876409"/>
            <a:ext cx="2055969" cy="1774666"/>
            <a:chOff x="0" y="0"/>
            <a:chExt cx="2484539" cy="2144598"/>
          </a:xfrm>
        </p:grpSpPr>
        <p:sp>
          <p:nvSpPr>
            <p:cNvPr id="24" name="Freeform 24"/>
            <p:cNvSpPr/>
            <p:nvPr/>
          </p:nvSpPr>
          <p:spPr>
            <a:xfrm>
              <a:off x="0" y="127"/>
              <a:ext cx="2484528" cy="2144522"/>
            </a:xfrm>
            <a:custGeom>
              <a:avLst/>
              <a:gdLst/>
              <a:ahLst/>
              <a:cxnLst/>
              <a:rect l="l" t="t" r="r" b="b"/>
              <a:pathLst>
                <a:path w="2484528" h="2144522">
                  <a:moveTo>
                    <a:pt x="194437" y="2144522"/>
                  </a:moveTo>
                  <a:lnTo>
                    <a:pt x="2289429" y="2144522"/>
                  </a:lnTo>
                  <a:cubicBezTo>
                    <a:pt x="2401316" y="2144522"/>
                    <a:pt x="2491359" y="2050288"/>
                    <a:pt x="2484120" y="1938528"/>
                  </a:cubicBezTo>
                  <a:cubicBezTo>
                    <a:pt x="2443099" y="1297686"/>
                    <a:pt x="2295398" y="685927"/>
                    <a:pt x="2059178" y="120523"/>
                  </a:cubicBezTo>
                  <a:cubicBezTo>
                    <a:pt x="2028698" y="47879"/>
                    <a:pt x="1957832" y="0"/>
                    <a:pt x="1878838" y="0"/>
                  </a:cubicBezTo>
                  <a:lnTo>
                    <a:pt x="194691" y="0"/>
                  </a:lnTo>
                  <a:cubicBezTo>
                    <a:pt x="86995" y="-127"/>
                    <a:pt x="0" y="87249"/>
                    <a:pt x="0" y="194564"/>
                  </a:cubicBezTo>
                  <a:lnTo>
                    <a:pt x="0" y="1949450"/>
                  </a:lnTo>
                  <a:cubicBezTo>
                    <a:pt x="0" y="2057146"/>
                    <a:pt x="87376" y="2144141"/>
                    <a:pt x="194691" y="2144141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2745419" y="5901239"/>
            <a:ext cx="2057409" cy="1774666"/>
            <a:chOff x="0" y="0"/>
            <a:chExt cx="2486279" cy="214459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486242" cy="2144649"/>
            </a:xfrm>
            <a:custGeom>
              <a:avLst/>
              <a:gdLst/>
              <a:ahLst/>
              <a:cxnLst/>
              <a:rect l="l" t="t" r="r" b="b"/>
              <a:pathLst>
                <a:path w="2486242" h="2144649">
                  <a:moveTo>
                    <a:pt x="254" y="1949577"/>
                  </a:moveTo>
                  <a:lnTo>
                    <a:pt x="254" y="194691"/>
                  </a:lnTo>
                  <a:cubicBezTo>
                    <a:pt x="254" y="86995"/>
                    <a:pt x="87630" y="0"/>
                    <a:pt x="194945" y="0"/>
                  </a:cubicBezTo>
                  <a:lnTo>
                    <a:pt x="2291207" y="0"/>
                  </a:lnTo>
                  <a:cubicBezTo>
                    <a:pt x="2403094" y="0"/>
                    <a:pt x="2492502" y="93853"/>
                    <a:pt x="2485898" y="205486"/>
                  </a:cubicBezTo>
                  <a:cubicBezTo>
                    <a:pt x="2447290" y="845947"/>
                    <a:pt x="2302002" y="1457833"/>
                    <a:pt x="2067814" y="2023491"/>
                  </a:cubicBezTo>
                  <a:cubicBezTo>
                    <a:pt x="2037588" y="2096770"/>
                    <a:pt x="1966468" y="2144649"/>
                    <a:pt x="1887220" y="2144649"/>
                  </a:cubicBezTo>
                  <a:lnTo>
                    <a:pt x="194691" y="2144649"/>
                  </a:lnTo>
                  <a:cubicBezTo>
                    <a:pt x="86995" y="2144649"/>
                    <a:pt x="0" y="2057273"/>
                    <a:pt x="0" y="1949958"/>
                  </a:cubicBezTo>
                  <a:close/>
                </a:path>
              </a:pathLst>
            </a:custGeom>
            <a:solidFill>
              <a:srgbClr val="FF5A5A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2745661" y="7925817"/>
            <a:ext cx="1437191" cy="1591047"/>
            <a:chOff x="0" y="0"/>
            <a:chExt cx="1736776" cy="192270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736829" cy="1922737"/>
            </a:xfrm>
            <a:custGeom>
              <a:avLst/>
              <a:gdLst/>
              <a:ahLst/>
              <a:cxnLst/>
              <a:rect l="l" t="t" r="r" b="b"/>
              <a:pathLst>
                <a:path w="1736829" h="1922737">
                  <a:moveTo>
                    <a:pt x="0" y="1727200"/>
                  </a:moveTo>
                  <a:lnTo>
                    <a:pt x="0" y="194691"/>
                  </a:lnTo>
                  <a:cubicBezTo>
                    <a:pt x="0" y="86995"/>
                    <a:pt x="87376" y="0"/>
                    <a:pt x="194691" y="0"/>
                  </a:cubicBezTo>
                  <a:lnTo>
                    <a:pt x="1541780" y="0"/>
                  </a:lnTo>
                  <a:cubicBezTo>
                    <a:pt x="1693164" y="0"/>
                    <a:pt x="1786128" y="164465"/>
                    <a:pt x="1709293" y="294894"/>
                  </a:cubicBezTo>
                  <a:cubicBezTo>
                    <a:pt x="1346835" y="907288"/>
                    <a:pt x="872109" y="1445514"/>
                    <a:pt x="314071" y="1881505"/>
                  </a:cubicBezTo>
                  <a:cubicBezTo>
                    <a:pt x="186563" y="1981073"/>
                    <a:pt x="0" y="1888871"/>
                    <a:pt x="0" y="1727200"/>
                  </a:cubicBezTo>
                  <a:close/>
                </a:path>
              </a:pathLst>
            </a:custGeom>
            <a:solidFill>
              <a:srgbClr val="6EA56C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3871768" y="8125494"/>
            <a:ext cx="1340295" cy="1375312"/>
            <a:chOff x="0" y="0"/>
            <a:chExt cx="1619682" cy="166199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619676" cy="1661994"/>
            </a:xfrm>
            <a:custGeom>
              <a:avLst/>
              <a:gdLst/>
              <a:ahLst/>
              <a:cxnLst/>
              <a:rect l="l" t="t" r="r" b="b"/>
              <a:pathLst>
                <a:path w="1619676" h="1661994">
                  <a:moveTo>
                    <a:pt x="0" y="0"/>
                  </a:moveTo>
                  <a:lnTo>
                    <a:pt x="1619676" y="0"/>
                  </a:lnTo>
                  <a:lnTo>
                    <a:pt x="1619676" y="1661994"/>
                  </a:lnTo>
                  <a:lnTo>
                    <a:pt x="0" y="1661994"/>
                  </a:lnTo>
                  <a:close/>
                </a:path>
              </a:pathLst>
            </a:custGeom>
            <a:blipFill>
              <a:blip r:embed="rId13">
                <a:alphaModFix amt="0"/>
              </a:blip>
              <a:stretch>
                <a:fillRect l="-81655" r="-81656"/>
              </a:stretch>
            </a:blipFill>
          </p:spPr>
        </p:sp>
        <p:sp>
          <p:nvSpPr>
            <p:cNvPr id="31" name="TextBox 31"/>
            <p:cNvSpPr txBox="1"/>
            <p:nvPr/>
          </p:nvSpPr>
          <p:spPr>
            <a:xfrm>
              <a:off x="0" y="-161925"/>
              <a:ext cx="1619682" cy="182392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8639"/>
                </a:lnSpc>
              </a:pPr>
              <a:r>
                <a:rPr lang="en-US" sz="7199" b="1">
                  <a:solidFill>
                    <a:srgbClr val="4F7F4E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04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3871768" y="6100916"/>
            <a:ext cx="1340295" cy="1375312"/>
            <a:chOff x="0" y="0"/>
            <a:chExt cx="1619682" cy="166199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619676" cy="1661994"/>
            </a:xfrm>
            <a:custGeom>
              <a:avLst/>
              <a:gdLst/>
              <a:ahLst/>
              <a:cxnLst/>
              <a:rect l="l" t="t" r="r" b="b"/>
              <a:pathLst>
                <a:path w="1619676" h="1661994">
                  <a:moveTo>
                    <a:pt x="0" y="0"/>
                  </a:moveTo>
                  <a:lnTo>
                    <a:pt x="1619676" y="0"/>
                  </a:lnTo>
                  <a:lnTo>
                    <a:pt x="1619676" y="1661994"/>
                  </a:lnTo>
                  <a:lnTo>
                    <a:pt x="0" y="1661994"/>
                  </a:lnTo>
                  <a:close/>
                </a:path>
              </a:pathLst>
            </a:custGeom>
            <a:blipFill>
              <a:blip r:embed="rId13">
                <a:alphaModFix amt="0"/>
              </a:blip>
              <a:stretch>
                <a:fillRect l="-81655" r="-81656"/>
              </a:stretch>
            </a:blipFill>
          </p:spPr>
        </p:sp>
        <p:sp>
          <p:nvSpPr>
            <p:cNvPr id="34" name="TextBox 34"/>
            <p:cNvSpPr txBox="1"/>
            <p:nvPr/>
          </p:nvSpPr>
          <p:spPr>
            <a:xfrm>
              <a:off x="0" y="-161925"/>
              <a:ext cx="1619682" cy="182392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8639"/>
                </a:lnSpc>
              </a:pPr>
              <a:r>
                <a:rPr lang="en-US" sz="7199" b="1">
                  <a:solidFill>
                    <a:srgbClr val="D92D11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03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3871768" y="4076086"/>
            <a:ext cx="1340295" cy="1375312"/>
            <a:chOff x="0" y="0"/>
            <a:chExt cx="1619682" cy="166199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619676" cy="1661994"/>
            </a:xfrm>
            <a:custGeom>
              <a:avLst/>
              <a:gdLst/>
              <a:ahLst/>
              <a:cxnLst/>
              <a:rect l="l" t="t" r="r" b="b"/>
              <a:pathLst>
                <a:path w="1619676" h="1661994">
                  <a:moveTo>
                    <a:pt x="0" y="0"/>
                  </a:moveTo>
                  <a:lnTo>
                    <a:pt x="1619676" y="0"/>
                  </a:lnTo>
                  <a:lnTo>
                    <a:pt x="1619676" y="1661994"/>
                  </a:lnTo>
                  <a:lnTo>
                    <a:pt x="0" y="1661994"/>
                  </a:lnTo>
                  <a:close/>
                </a:path>
              </a:pathLst>
            </a:custGeom>
            <a:blipFill>
              <a:blip r:embed="rId13">
                <a:alphaModFix amt="0"/>
              </a:blip>
              <a:stretch>
                <a:fillRect l="-81655" r="-81656"/>
              </a:stretch>
            </a:blipFill>
          </p:spPr>
        </p:sp>
        <p:sp>
          <p:nvSpPr>
            <p:cNvPr id="37" name="TextBox 37"/>
            <p:cNvSpPr txBox="1"/>
            <p:nvPr/>
          </p:nvSpPr>
          <p:spPr>
            <a:xfrm>
              <a:off x="0" y="-161925"/>
              <a:ext cx="1619682" cy="182392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8639"/>
                </a:lnSpc>
              </a:pPr>
              <a:r>
                <a:rPr lang="en-US" sz="7199" b="1">
                  <a:solidFill>
                    <a:srgbClr val="CF8404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02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4222451" y="1652208"/>
            <a:ext cx="10185089" cy="1188999"/>
            <a:chOff x="0" y="-390408"/>
            <a:chExt cx="12308187" cy="1436848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1941288" cy="1046440"/>
            </a:xfrm>
            <a:custGeom>
              <a:avLst/>
              <a:gdLst/>
              <a:ahLst/>
              <a:cxnLst/>
              <a:rect l="l" t="t" r="r" b="b"/>
              <a:pathLst>
                <a:path w="11941288" h="1046440">
                  <a:moveTo>
                    <a:pt x="0" y="0"/>
                  </a:moveTo>
                  <a:lnTo>
                    <a:pt x="11941288" y="0"/>
                  </a:lnTo>
                  <a:lnTo>
                    <a:pt x="11941288" y="1046440"/>
                  </a:lnTo>
                  <a:lnTo>
                    <a:pt x="0" y="1046440"/>
                  </a:lnTo>
                  <a:close/>
                </a:path>
              </a:pathLst>
            </a:custGeom>
            <a:blipFill>
              <a:blip r:embed="rId13">
                <a:alphaModFix amt="0"/>
              </a:blip>
              <a:stretch>
                <a:fillRect t="-172350" b="-172350"/>
              </a:stretch>
            </a:blipFill>
          </p:spPr>
        </p:sp>
        <p:sp>
          <p:nvSpPr>
            <p:cNvPr id="40" name="TextBox 40"/>
            <p:cNvSpPr txBox="1"/>
            <p:nvPr/>
          </p:nvSpPr>
          <p:spPr>
            <a:xfrm>
              <a:off x="366898" y="-390408"/>
              <a:ext cx="11941289" cy="111311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3960"/>
                </a:lnSpc>
              </a:pPr>
              <a:r>
                <a:rPr lang="en-US" sz="3300" b="1">
                  <a:solidFill>
                    <a:srgbClr val="1C9FB8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User Interfaces (Field Responders / Coordinators)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5211426" y="7885330"/>
            <a:ext cx="8666030" cy="1005437"/>
            <a:chOff x="-21582" y="-260915"/>
            <a:chExt cx="10472478" cy="1215023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0450896" cy="954108"/>
            </a:xfrm>
            <a:custGeom>
              <a:avLst/>
              <a:gdLst/>
              <a:ahLst/>
              <a:cxnLst/>
              <a:rect l="l" t="t" r="r" b="b"/>
              <a:pathLst>
                <a:path w="10450896" h="954108">
                  <a:moveTo>
                    <a:pt x="0" y="0"/>
                  </a:moveTo>
                  <a:lnTo>
                    <a:pt x="10450896" y="0"/>
                  </a:lnTo>
                  <a:lnTo>
                    <a:pt x="10450896" y="954108"/>
                  </a:lnTo>
                  <a:lnTo>
                    <a:pt x="0" y="954108"/>
                  </a:lnTo>
                  <a:close/>
                </a:path>
              </a:pathLst>
            </a:custGeom>
            <a:blipFill>
              <a:blip r:embed="rId13">
                <a:alphaModFix amt="0"/>
              </a:blip>
              <a:stretch>
                <a:fillRect t="-163430" b="-163431"/>
              </a:stretch>
            </a:blipFill>
          </p:spPr>
        </p:sp>
        <p:sp>
          <p:nvSpPr>
            <p:cNvPr id="43" name="TextBox 43"/>
            <p:cNvSpPr txBox="1"/>
            <p:nvPr/>
          </p:nvSpPr>
          <p:spPr>
            <a:xfrm>
              <a:off x="-21582" y="-260915"/>
              <a:ext cx="10450894" cy="102078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3960"/>
                </a:lnSpc>
              </a:pPr>
              <a:r>
                <a:rPr lang="en-US" sz="3300" b="1">
                  <a:solidFill>
                    <a:srgbClr val="4F7F4E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Data &amp; Infrastructure Layer</a:t>
              </a:r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5018647" y="8746268"/>
            <a:ext cx="8648169" cy="806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77"/>
              </a:lnSpc>
            </a:pPr>
            <a:r>
              <a:rPr lang="en-US" sz="2600" dirty="0">
                <a:solidFill>
                  <a:srgbClr val="595959"/>
                </a:solidFill>
                <a:latin typeface="Calibri (MS)"/>
                <a:ea typeface="Calibri (MS)"/>
                <a:cs typeface="Calibri (MS)"/>
                <a:sym typeface="Calibri (MS)"/>
              </a:rPr>
              <a:t>The layer consists of IndexedDB for offline-first storage, the NGO Resource Database, and Resilience Protocols.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5601210" y="5898725"/>
            <a:ext cx="8276244" cy="789533"/>
            <a:chOff x="0" y="0"/>
            <a:chExt cx="10001440" cy="954113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0001446" cy="954108"/>
            </a:xfrm>
            <a:custGeom>
              <a:avLst/>
              <a:gdLst/>
              <a:ahLst/>
              <a:cxnLst/>
              <a:rect l="l" t="t" r="r" b="b"/>
              <a:pathLst>
                <a:path w="10001446" h="954108">
                  <a:moveTo>
                    <a:pt x="0" y="0"/>
                  </a:moveTo>
                  <a:lnTo>
                    <a:pt x="10001446" y="0"/>
                  </a:lnTo>
                  <a:lnTo>
                    <a:pt x="10001446" y="954108"/>
                  </a:lnTo>
                  <a:lnTo>
                    <a:pt x="0" y="954108"/>
                  </a:lnTo>
                  <a:close/>
                </a:path>
              </a:pathLst>
            </a:custGeom>
            <a:blipFill>
              <a:blip r:embed="rId13">
                <a:alphaModFix amt="0"/>
              </a:blip>
              <a:stretch>
                <a:fillRect t="-154251" b="-154252"/>
              </a:stretch>
            </a:blipFill>
          </p:spPr>
        </p:sp>
        <p:sp>
          <p:nvSpPr>
            <p:cNvPr id="47" name="TextBox 47"/>
            <p:cNvSpPr txBox="1"/>
            <p:nvPr/>
          </p:nvSpPr>
          <p:spPr>
            <a:xfrm>
              <a:off x="0" y="-66675"/>
              <a:ext cx="10001440" cy="102078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3960"/>
                </a:lnSpc>
              </a:pPr>
              <a:r>
                <a:rPr lang="en-US" sz="3300" b="1">
                  <a:solidFill>
                    <a:srgbClr val="D92D11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Intelligence Layer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5595514" y="3895896"/>
            <a:ext cx="8276249" cy="838224"/>
            <a:chOff x="0" y="-217751"/>
            <a:chExt cx="10001446" cy="1012953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0001446" cy="795202"/>
            </a:xfrm>
            <a:custGeom>
              <a:avLst/>
              <a:gdLst/>
              <a:ahLst/>
              <a:cxnLst/>
              <a:rect l="l" t="t" r="r" b="b"/>
              <a:pathLst>
                <a:path w="10001446" h="795202">
                  <a:moveTo>
                    <a:pt x="0" y="0"/>
                  </a:moveTo>
                  <a:lnTo>
                    <a:pt x="10001446" y="0"/>
                  </a:lnTo>
                  <a:lnTo>
                    <a:pt x="10001446" y="795202"/>
                  </a:lnTo>
                  <a:lnTo>
                    <a:pt x="0" y="795202"/>
                  </a:lnTo>
                  <a:close/>
                </a:path>
              </a:pathLst>
            </a:custGeom>
            <a:blipFill>
              <a:blip r:embed="rId13">
                <a:alphaModFix amt="0"/>
              </a:blip>
              <a:stretch>
                <a:fillRect t="-185075" b="-205059"/>
              </a:stretch>
            </a:blipFill>
          </p:spPr>
        </p:sp>
        <p:sp>
          <p:nvSpPr>
            <p:cNvPr id="50" name="TextBox 50"/>
            <p:cNvSpPr txBox="1"/>
            <p:nvPr/>
          </p:nvSpPr>
          <p:spPr>
            <a:xfrm>
              <a:off x="0" y="-217751"/>
              <a:ext cx="10001440" cy="86188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3960"/>
                </a:lnSpc>
              </a:pPr>
              <a:r>
                <a:rPr lang="en-US" sz="3300" b="1">
                  <a:solidFill>
                    <a:srgbClr val="CF8404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Node.js API Layer</a:t>
              </a:r>
            </a:p>
          </p:txBody>
        </p:sp>
      </p:grpSp>
      <p:sp>
        <p:nvSpPr>
          <p:cNvPr id="51" name="Freeform 51" descr="Artificial Intelligence with solid fill"/>
          <p:cNvSpPr/>
          <p:nvPr/>
        </p:nvSpPr>
        <p:spPr>
          <a:xfrm>
            <a:off x="3158614" y="6259838"/>
            <a:ext cx="1057468" cy="1057468"/>
          </a:xfrm>
          <a:custGeom>
            <a:avLst/>
            <a:gdLst/>
            <a:ahLst/>
            <a:cxnLst/>
            <a:rect l="l" t="t" r="r" b="b"/>
            <a:pathLst>
              <a:path w="1057468" h="1057468">
                <a:moveTo>
                  <a:pt x="0" y="0"/>
                </a:moveTo>
                <a:lnTo>
                  <a:pt x="1057468" y="0"/>
                </a:lnTo>
                <a:lnTo>
                  <a:pt x="1057468" y="1057468"/>
                </a:lnTo>
                <a:lnTo>
                  <a:pt x="0" y="105746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52" name="Freeform 52" descr="Network with solid fill"/>
          <p:cNvSpPr/>
          <p:nvPr/>
        </p:nvSpPr>
        <p:spPr>
          <a:xfrm>
            <a:off x="3158614" y="4234997"/>
            <a:ext cx="1057468" cy="1057468"/>
          </a:xfrm>
          <a:custGeom>
            <a:avLst/>
            <a:gdLst/>
            <a:ahLst/>
            <a:cxnLst/>
            <a:rect l="l" t="t" r="r" b="b"/>
            <a:pathLst>
              <a:path w="1057468" h="1057468">
                <a:moveTo>
                  <a:pt x="0" y="0"/>
                </a:moveTo>
                <a:lnTo>
                  <a:pt x="1057468" y="0"/>
                </a:lnTo>
                <a:lnTo>
                  <a:pt x="1057468" y="1057469"/>
                </a:lnTo>
                <a:lnTo>
                  <a:pt x="0" y="105746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53" name="Freeform 53" descr="Server with solid fill"/>
          <p:cNvSpPr/>
          <p:nvPr/>
        </p:nvSpPr>
        <p:spPr>
          <a:xfrm>
            <a:off x="2887169" y="8125494"/>
            <a:ext cx="756671" cy="756671"/>
          </a:xfrm>
          <a:custGeom>
            <a:avLst/>
            <a:gdLst/>
            <a:ahLst/>
            <a:cxnLst/>
            <a:rect l="l" t="t" r="r" b="b"/>
            <a:pathLst>
              <a:path w="756671" h="756671">
                <a:moveTo>
                  <a:pt x="0" y="0"/>
                </a:moveTo>
                <a:lnTo>
                  <a:pt x="756670" y="0"/>
                </a:lnTo>
                <a:lnTo>
                  <a:pt x="756670" y="756670"/>
                </a:lnTo>
                <a:lnTo>
                  <a:pt x="0" y="75667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54" name="Freeform 54" descr="Ui Ux with solid fill"/>
          <p:cNvSpPr/>
          <p:nvPr/>
        </p:nvSpPr>
        <p:spPr>
          <a:xfrm>
            <a:off x="2887169" y="2670139"/>
            <a:ext cx="756671" cy="756671"/>
          </a:xfrm>
          <a:custGeom>
            <a:avLst/>
            <a:gdLst/>
            <a:ahLst/>
            <a:cxnLst/>
            <a:rect l="l" t="t" r="r" b="b"/>
            <a:pathLst>
              <a:path w="756671" h="756671">
                <a:moveTo>
                  <a:pt x="0" y="0"/>
                </a:moveTo>
                <a:lnTo>
                  <a:pt x="756670" y="0"/>
                </a:lnTo>
                <a:lnTo>
                  <a:pt x="756670" y="756671"/>
                </a:lnTo>
                <a:lnTo>
                  <a:pt x="0" y="75667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55" name="TextBox 55"/>
          <p:cNvSpPr txBox="1"/>
          <p:nvPr/>
        </p:nvSpPr>
        <p:spPr>
          <a:xfrm>
            <a:off x="5415247" y="4652888"/>
            <a:ext cx="8276244" cy="92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77"/>
              </a:lnSpc>
            </a:pPr>
            <a:r>
              <a:rPr lang="en-US" sz="2648">
                <a:solidFill>
                  <a:srgbClr val="595959"/>
                </a:solidFill>
                <a:latin typeface="Calibri (MS)"/>
                <a:ea typeface="Calibri (MS)"/>
                <a:cs typeface="Calibri (MS)"/>
                <a:sym typeface="Calibri (MS)"/>
              </a:rPr>
              <a:t>The layer consists of an API Gateway, Authentication, Request Routing, and Alert Services.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5390561" y="6713672"/>
            <a:ext cx="8276244" cy="92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77"/>
              </a:lnSpc>
            </a:pPr>
            <a:r>
              <a:rPr lang="en-US" sz="2648">
                <a:solidFill>
                  <a:srgbClr val="595959"/>
                </a:solidFill>
                <a:latin typeface="Calibri (MS)"/>
                <a:ea typeface="Calibri (MS)"/>
                <a:cs typeface="Calibri (MS)"/>
                <a:sym typeface="Calibri (MS)"/>
              </a:rPr>
              <a:t>It consists of the Sentinel Agent for vision, the Oracle Agent for decision-making, and the Logistics Agent for planning.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5018647" y="2641312"/>
            <a:ext cx="8648169" cy="855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77"/>
              </a:lnSpc>
            </a:pPr>
            <a:r>
              <a:rPr lang="en-US" sz="2648">
                <a:solidFill>
                  <a:srgbClr val="595959"/>
                </a:solidFill>
                <a:latin typeface="Calibri (MS)"/>
                <a:ea typeface="Calibri (MS)"/>
                <a:cs typeface="Calibri (MS)"/>
                <a:sym typeface="Calibri (MS)"/>
              </a:rPr>
              <a:t>The system provides a React Dashboard, a Volunteer PWA App, and an Emergency Station UI.</a:t>
            </a:r>
          </a:p>
        </p:txBody>
      </p:sp>
      <p:grpSp>
        <p:nvGrpSpPr>
          <p:cNvPr id="58" name="Group 58"/>
          <p:cNvGrpSpPr/>
          <p:nvPr/>
        </p:nvGrpSpPr>
        <p:grpSpPr>
          <a:xfrm>
            <a:off x="13871768" y="2051508"/>
            <a:ext cx="1340295" cy="1375312"/>
            <a:chOff x="0" y="0"/>
            <a:chExt cx="1619682" cy="1661998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1619676" cy="1661994"/>
            </a:xfrm>
            <a:custGeom>
              <a:avLst/>
              <a:gdLst/>
              <a:ahLst/>
              <a:cxnLst/>
              <a:rect l="l" t="t" r="r" b="b"/>
              <a:pathLst>
                <a:path w="1619676" h="1661994">
                  <a:moveTo>
                    <a:pt x="0" y="0"/>
                  </a:moveTo>
                  <a:lnTo>
                    <a:pt x="1619676" y="0"/>
                  </a:lnTo>
                  <a:lnTo>
                    <a:pt x="1619676" y="1661994"/>
                  </a:lnTo>
                  <a:lnTo>
                    <a:pt x="0" y="1661994"/>
                  </a:lnTo>
                  <a:close/>
                </a:path>
              </a:pathLst>
            </a:custGeom>
            <a:blipFill>
              <a:blip r:embed="rId13">
                <a:alphaModFix amt="0"/>
              </a:blip>
              <a:stretch>
                <a:fillRect l="-81655" r="-81656"/>
              </a:stretch>
            </a:blipFill>
          </p:spPr>
        </p:sp>
        <p:sp>
          <p:nvSpPr>
            <p:cNvPr id="60" name="TextBox 60"/>
            <p:cNvSpPr txBox="1"/>
            <p:nvPr/>
          </p:nvSpPr>
          <p:spPr>
            <a:xfrm>
              <a:off x="0" y="-161925"/>
              <a:ext cx="1619682" cy="182392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8639"/>
                </a:lnSpc>
              </a:pPr>
              <a:r>
                <a:rPr lang="en-US" sz="7199" b="1">
                  <a:solidFill>
                    <a:srgbClr val="1C9FB8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01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8278587" y="9977571"/>
            <a:ext cx="10727874" cy="652329"/>
          </a:xfrm>
          <a:custGeom>
            <a:avLst/>
            <a:gdLst/>
            <a:ahLst/>
            <a:cxnLst/>
            <a:rect l="l" t="t" r="r" b="b"/>
            <a:pathLst>
              <a:path w="10727874" h="652329">
                <a:moveTo>
                  <a:pt x="10727874" y="652329"/>
                </a:moveTo>
                <a:lnTo>
                  <a:pt x="0" y="652329"/>
                </a:lnTo>
                <a:lnTo>
                  <a:pt x="0" y="0"/>
                </a:lnTo>
                <a:lnTo>
                  <a:pt x="10727874" y="0"/>
                </a:lnTo>
                <a:lnTo>
                  <a:pt x="10727874" y="65232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65279" b="-6527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9976752"/>
            <a:ext cx="8441874" cy="604161"/>
            <a:chOff x="0" y="0"/>
            <a:chExt cx="11255832" cy="8055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255883" cy="805561"/>
            </a:xfrm>
            <a:custGeom>
              <a:avLst/>
              <a:gdLst/>
              <a:ahLst/>
              <a:cxnLst/>
              <a:rect l="l" t="t" r="r" b="b"/>
              <a:pathLst>
                <a:path w="11255883" h="805561">
                  <a:moveTo>
                    <a:pt x="0" y="0"/>
                  </a:moveTo>
                  <a:lnTo>
                    <a:pt x="11255883" y="0"/>
                  </a:lnTo>
                  <a:lnTo>
                    <a:pt x="11255883" y="805561"/>
                  </a:lnTo>
                  <a:lnTo>
                    <a:pt x="0" y="805561"/>
                  </a:lnTo>
                  <a:close/>
                </a:path>
              </a:pathLst>
            </a:custGeom>
            <a:solidFill>
              <a:srgbClr val="5B0003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-933298" y="-19050"/>
            <a:ext cx="10972800" cy="589950"/>
          </a:xfrm>
          <a:custGeom>
            <a:avLst/>
            <a:gdLst/>
            <a:ahLst/>
            <a:cxnLst/>
            <a:rect l="l" t="t" r="r" b="b"/>
            <a:pathLst>
              <a:path w="10972800" h="589950">
                <a:moveTo>
                  <a:pt x="0" y="0"/>
                </a:moveTo>
                <a:lnTo>
                  <a:pt x="10972800" y="0"/>
                </a:lnTo>
                <a:lnTo>
                  <a:pt x="10972800" y="589950"/>
                </a:lnTo>
                <a:lnTo>
                  <a:pt x="0" y="58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778" b="-80777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976761" y="-16326"/>
            <a:ext cx="8441874" cy="604161"/>
            <a:chOff x="0" y="0"/>
            <a:chExt cx="11255832" cy="8055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255883" cy="805561"/>
            </a:xfrm>
            <a:custGeom>
              <a:avLst/>
              <a:gdLst/>
              <a:ahLst/>
              <a:cxnLst/>
              <a:rect l="l" t="t" r="r" b="b"/>
              <a:pathLst>
                <a:path w="11255883" h="805561">
                  <a:moveTo>
                    <a:pt x="0" y="0"/>
                  </a:moveTo>
                  <a:lnTo>
                    <a:pt x="11255883" y="0"/>
                  </a:lnTo>
                  <a:lnTo>
                    <a:pt x="11255883" y="805561"/>
                  </a:lnTo>
                  <a:lnTo>
                    <a:pt x="0" y="805561"/>
                  </a:lnTo>
                  <a:close/>
                </a:path>
              </a:pathLst>
            </a:custGeom>
            <a:solidFill>
              <a:srgbClr val="5B0003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2025421" y="1485925"/>
            <a:ext cx="14215559" cy="8490827"/>
          </a:xfrm>
          <a:custGeom>
            <a:avLst/>
            <a:gdLst/>
            <a:ahLst/>
            <a:cxnLst/>
            <a:rect l="l" t="t" r="r" b="b"/>
            <a:pathLst>
              <a:path w="14215559" h="8490827">
                <a:moveTo>
                  <a:pt x="0" y="0"/>
                </a:moveTo>
                <a:lnTo>
                  <a:pt x="14215559" y="0"/>
                </a:lnTo>
                <a:lnTo>
                  <a:pt x="14215559" y="8490827"/>
                </a:lnTo>
                <a:lnTo>
                  <a:pt x="0" y="84908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49" b="-204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66120" y="771500"/>
            <a:ext cx="5017120" cy="7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400"/>
              </a:lnSpc>
            </a:pPr>
            <a:r>
              <a:rPr lang="en-US" sz="4500" b="1">
                <a:solidFill>
                  <a:srgbClr val="A20000"/>
                </a:solidFill>
                <a:latin typeface="Arimo Bold"/>
                <a:ea typeface="Arimo Bold"/>
                <a:cs typeface="Arimo Bold"/>
                <a:sym typeface="Arimo Bold"/>
              </a:rPr>
              <a:t>Workflow Diagram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8278587" y="9977571"/>
            <a:ext cx="10727874" cy="652329"/>
          </a:xfrm>
          <a:custGeom>
            <a:avLst/>
            <a:gdLst/>
            <a:ahLst/>
            <a:cxnLst/>
            <a:rect l="l" t="t" r="r" b="b"/>
            <a:pathLst>
              <a:path w="10727874" h="652329">
                <a:moveTo>
                  <a:pt x="10727874" y="652329"/>
                </a:moveTo>
                <a:lnTo>
                  <a:pt x="0" y="652329"/>
                </a:lnTo>
                <a:lnTo>
                  <a:pt x="0" y="0"/>
                </a:lnTo>
                <a:lnTo>
                  <a:pt x="10727874" y="0"/>
                </a:lnTo>
                <a:lnTo>
                  <a:pt x="10727874" y="65232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65279" b="-6527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9976752"/>
            <a:ext cx="8441874" cy="604161"/>
            <a:chOff x="0" y="0"/>
            <a:chExt cx="11255832" cy="8055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255883" cy="805561"/>
            </a:xfrm>
            <a:custGeom>
              <a:avLst/>
              <a:gdLst/>
              <a:ahLst/>
              <a:cxnLst/>
              <a:rect l="l" t="t" r="r" b="b"/>
              <a:pathLst>
                <a:path w="11255883" h="805561">
                  <a:moveTo>
                    <a:pt x="0" y="0"/>
                  </a:moveTo>
                  <a:lnTo>
                    <a:pt x="11255883" y="0"/>
                  </a:lnTo>
                  <a:lnTo>
                    <a:pt x="11255883" y="805561"/>
                  </a:lnTo>
                  <a:lnTo>
                    <a:pt x="0" y="805561"/>
                  </a:lnTo>
                  <a:close/>
                </a:path>
              </a:pathLst>
            </a:custGeom>
            <a:solidFill>
              <a:srgbClr val="5B0003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-933298" y="-19050"/>
            <a:ext cx="10972800" cy="589950"/>
          </a:xfrm>
          <a:custGeom>
            <a:avLst/>
            <a:gdLst/>
            <a:ahLst/>
            <a:cxnLst/>
            <a:rect l="l" t="t" r="r" b="b"/>
            <a:pathLst>
              <a:path w="10972800" h="589950">
                <a:moveTo>
                  <a:pt x="0" y="0"/>
                </a:moveTo>
                <a:lnTo>
                  <a:pt x="10972800" y="0"/>
                </a:lnTo>
                <a:lnTo>
                  <a:pt x="10972800" y="589950"/>
                </a:lnTo>
                <a:lnTo>
                  <a:pt x="0" y="58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778" b="-80777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976761" y="-16326"/>
            <a:ext cx="8441874" cy="604161"/>
            <a:chOff x="0" y="0"/>
            <a:chExt cx="11255832" cy="8055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255883" cy="805561"/>
            </a:xfrm>
            <a:custGeom>
              <a:avLst/>
              <a:gdLst/>
              <a:ahLst/>
              <a:cxnLst/>
              <a:rect l="l" t="t" r="r" b="b"/>
              <a:pathLst>
                <a:path w="11255883" h="805561">
                  <a:moveTo>
                    <a:pt x="0" y="0"/>
                  </a:moveTo>
                  <a:lnTo>
                    <a:pt x="11255883" y="0"/>
                  </a:lnTo>
                  <a:lnTo>
                    <a:pt x="11255883" y="805561"/>
                  </a:lnTo>
                  <a:lnTo>
                    <a:pt x="0" y="805561"/>
                  </a:lnTo>
                  <a:close/>
                </a:path>
              </a:pathLst>
            </a:custGeom>
            <a:solidFill>
              <a:srgbClr val="5B0003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24436" y="3173066"/>
            <a:ext cx="9144000" cy="4532457"/>
            <a:chOff x="0" y="0"/>
            <a:chExt cx="12237949" cy="60660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237974" cy="6066025"/>
            </a:xfrm>
            <a:custGeom>
              <a:avLst/>
              <a:gdLst/>
              <a:ahLst/>
              <a:cxnLst/>
              <a:rect l="l" t="t" r="r" b="b"/>
              <a:pathLst>
                <a:path w="12237974" h="6066025">
                  <a:moveTo>
                    <a:pt x="0" y="0"/>
                  </a:moveTo>
                  <a:lnTo>
                    <a:pt x="12237974" y="0"/>
                  </a:lnTo>
                  <a:lnTo>
                    <a:pt x="12237974" y="6066025"/>
                  </a:lnTo>
                  <a:lnTo>
                    <a:pt x="0" y="6066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8" b="-58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9156218" y="3191822"/>
            <a:ext cx="8972612" cy="4513701"/>
          </a:xfrm>
          <a:custGeom>
            <a:avLst/>
            <a:gdLst/>
            <a:ahLst/>
            <a:cxnLst/>
            <a:rect l="l" t="t" r="r" b="b"/>
            <a:pathLst>
              <a:path w="8972612" h="4513701">
                <a:moveTo>
                  <a:pt x="0" y="0"/>
                </a:moveTo>
                <a:lnTo>
                  <a:pt x="8972612" y="0"/>
                </a:lnTo>
                <a:lnTo>
                  <a:pt x="8972612" y="4513701"/>
                </a:lnTo>
                <a:lnTo>
                  <a:pt x="0" y="45137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595" r="-1595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69474" y="845010"/>
            <a:ext cx="12179075" cy="1413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 b="1">
                <a:solidFill>
                  <a:srgbClr val="A20000"/>
                </a:solidFill>
                <a:latin typeface="Arial Bold"/>
                <a:ea typeface="Arial Bold"/>
                <a:cs typeface="Arial Bold"/>
                <a:sym typeface="Arial Bold"/>
              </a:rPr>
              <a:t>Screen shots of your project -</a:t>
            </a:r>
          </a:p>
          <a:p>
            <a:pPr algn="l">
              <a:lnSpc>
                <a:spcPts val="5400"/>
              </a:lnSpc>
            </a:pPr>
            <a:endParaRPr lang="en-US" sz="4500" b="1">
              <a:solidFill>
                <a:srgbClr val="A2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8278587" y="9977571"/>
            <a:ext cx="10727874" cy="652329"/>
          </a:xfrm>
          <a:custGeom>
            <a:avLst/>
            <a:gdLst/>
            <a:ahLst/>
            <a:cxnLst/>
            <a:rect l="l" t="t" r="r" b="b"/>
            <a:pathLst>
              <a:path w="10727874" h="652329">
                <a:moveTo>
                  <a:pt x="10727874" y="652329"/>
                </a:moveTo>
                <a:lnTo>
                  <a:pt x="0" y="652329"/>
                </a:lnTo>
                <a:lnTo>
                  <a:pt x="0" y="0"/>
                </a:lnTo>
                <a:lnTo>
                  <a:pt x="10727874" y="0"/>
                </a:lnTo>
                <a:lnTo>
                  <a:pt x="10727874" y="65232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65279" b="-6527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9976752"/>
            <a:ext cx="8441874" cy="604161"/>
            <a:chOff x="0" y="0"/>
            <a:chExt cx="11255832" cy="8055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255883" cy="805561"/>
            </a:xfrm>
            <a:custGeom>
              <a:avLst/>
              <a:gdLst/>
              <a:ahLst/>
              <a:cxnLst/>
              <a:rect l="l" t="t" r="r" b="b"/>
              <a:pathLst>
                <a:path w="11255883" h="805561">
                  <a:moveTo>
                    <a:pt x="0" y="0"/>
                  </a:moveTo>
                  <a:lnTo>
                    <a:pt x="11255883" y="0"/>
                  </a:lnTo>
                  <a:lnTo>
                    <a:pt x="11255883" y="805561"/>
                  </a:lnTo>
                  <a:lnTo>
                    <a:pt x="0" y="805561"/>
                  </a:lnTo>
                  <a:close/>
                </a:path>
              </a:pathLst>
            </a:custGeom>
            <a:solidFill>
              <a:srgbClr val="5B0003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-933298" y="-19050"/>
            <a:ext cx="10972800" cy="589950"/>
          </a:xfrm>
          <a:custGeom>
            <a:avLst/>
            <a:gdLst/>
            <a:ahLst/>
            <a:cxnLst/>
            <a:rect l="l" t="t" r="r" b="b"/>
            <a:pathLst>
              <a:path w="10972800" h="589950">
                <a:moveTo>
                  <a:pt x="0" y="0"/>
                </a:moveTo>
                <a:lnTo>
                  <a:pt x="10972800" y="0"/>
                </a:lnTo>
                <a:lnTo>
                  <a:pt x="10972800" y="589950"/>
                </a:lnTo>
                <a:lnTo>
                  <a:pt x="0" y="58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778" b="-80777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976761" y="-16326"/>
            <a:ext cx="8441874" cy="604161"/>
            <a:chOff x="0" y="0"/>
            <a:chExt cx="11255832" cy="8055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255883" cy="805561"/>
            </a:xfrm>
            <a:custGeom>
              <a:avLst/>
              <a:gdLst/>
              <a:ahLst/>
              <a:cxnLst/>
              <a:rect l="l" t="t" r="r" b="b"/>
              <a:pathLst>
                <a:path w="11255883" h="805561">
                  <a:moveTo>
                    <a:pt x="0" y="0"/>
                  </a:moveTo>
                  <a:lnTo>
                    <a:pt x="11255883" y="0"/>
                  </a:lnTo>
                  <a:lnTo>
                    <a:pt x="11255883" y="805561"/>
                  </a:lnTo>
                  <a:lnTo>
                    <a:pt x="0" y="805561"/>
                  </a:lnTo>
                  <a:close/>
                </a:path>
              </a:pathLst>
            </a:custGeom>
            <a:solidFill>
              <a:srgbClr val="5B0003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0" y="2693194"/>
            <a:ext cx="9172575" cy="4900612"/>
            <a:chOff x="0" y="0"/>
            <a:chExt cx="12230100" cy="6534150"/>
          </a:xfrm>
        </p:grpSpPr>
        <p:sp>
          <p:nvSpPr>
            <p:cNvPr id="9" name="Freeform 9" descr="A screenshot of a computer  AI-generated content may be incorrect."/>
            <p:cNvSpPr/>
            <p:nvPr/>
          </p:nvSpPr>
          <p:spPr>
            <a:xfrm>
              <a:off x="0" y="0"/>
              <a:ext cx="12230100" cy="6534150"/>
            </a:xfrm>
            <a:custGeom>
              <a:avLst/>
              <a:gdLst/>
              <a:ahLst/>
              <a:cxnLst/>
              <a:rect l="l" t="t" r="r" b="b"/>
              <a:pathLst>
                <a:path w="12230100" h="6534150">
                  <a:moveTo>
                    <a:pt x="0" y="0"/>
                  </a:moveTo>
                  <a:lnTo>
                    <a:pt x="12230100" y="0"/>
                  </a:lnTo>
                  <a:lnTo>
                    <a:pt x="12230100" y="6534150"/>
                  </a:lnTo>
                  <a:lnTo>
                    <a:pt x="0" y="6534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6870" r="-6870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9144000" y="2693194"/>
            <a:ext cx="9022274" cy="4900612"/>
          </a:xfrm>
          <a:custGeom>
            <a:avLst/>
            <a:gdLst/>
            <a:ahLst/>
            <a:cxnLst/>
            <a:rect l="l" t="t" r="r" b="b"/>
            <a:pathLst>
              <a:path w="9022274" h="4900612">
                <a:moveTo>
                  <a:pt x="0" y="0"/>
                </a:moveTo>
                <a:lnTo>
                  <a:pt x="9022274" y="0"/>
                </a:lnTo>
                <a:lnTo>
                  <a:pt x="9022274" y="4900612"/>
                </a:lnTo>
                <a:lnTo>
                  <a:pt x="0" y="49006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425" r="-5425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69474" y="845010"/>
            <a:ext cx="12179075" cy="1413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 b="1">
                <a:solidFill>
                  <a:srgbClr val="A20000"/>
                </a:solidFill>
                <a:latin typeface="Arial Bold"/>
                <a:ea typeface="Arial Bold"/>
                <a:cs typeface="Arial Bold"/>
                <a:sym typeface="Arial Bold"/>
              </a:rPr>
              <a:t>Screen shots of your project -</a:t>
            </a:r>
          </a:p>
          <a:p>
            <a:pPr algn="l">
              <a:lnSpc>
                <a:spcPts val="5400"/>
              </a:lnSpc>
            </a:pPr>
            <a:endParaRPr lang="en-US" sz="4500" b="1">
              <a:solidFill>
                <a:srgbClr val="A2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8278587" y="9977571"/>
            <a:ext cx="10727874" cy="652329"/>
          </a:xfrm>
          <a:custGeom>
            <a:avLst/>
            <a:gdLst/>
            <a:ahLst/>
            <a:cxnLst/>
            <a:rect l="l" t="t" r="r" b="b"/>
            <a:pathLst>
              <a:path w="10727874" h="652329">
                <a:moveTo>
                  <a:pt x="10727874" y="652329"/>
                </a:moveTo>
                <a:lnTo>
                  <a:pt x="0" y="652329"/>
                </a:lnTo>
                <a:lnTo>
                  <a:pt x="0" y="0"/>
                </a:lnTo>
                <a:lnTo>
                  <a:pt x="10727874" y="0"/>
                </a:lnTo>
                <a:lnTo>
                  <a:pt x="10727874" y="65232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65279" b="-6527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9976752"/>
            <a:ext cx="8441874" cy="604161"/>
            <a:chOff x="0" y="0"/>
            <a:chExt cx="11255832" cy="8055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255883" cy="805561"/>
            </a:xfrm>
            <a:custGeom>
              <a:avLst/>
              <a:gdLst/>
              <a:ahLst/>
              <a:cxnLst/>
              <a:rect l="l" t="t" r="r" b="b"/>
              <a:pathLst>
                <a:path w="11255883" h="805561">
                  <a:moveTo>
                    <a:pt x="0" y="0"/>
                  </a:moveTo>
                  <a:lnTo>
                    <a:pt x="11255883" y="0"/>
                  </a:lnTo>
                  <a:lnTo>
                    <a:pt x="11255883" y="805561"/>
                  </a:lnTo>
                  <a:lnTo>
                    <a:pt x="0" y="805561"/>
                  </a:lnTo>
                  <a:close/>
                </a:path>
              </a:pathLst>
            </a:custGeom>
            <a:solidFill>
              <a:srgbClr val="5B0003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-933298" y="-19050"/>
            <a:ext cx="10972800" cy="589950"/>
          </a:xfrm>
          <a:custGeom>
            <a:avLst/>
            <a:gdLst/>
            <a:ahLst/>
            <a:cxnLst/>
            <a:rect l="l" t="t" r="r" b="b"/>
            <a:pathLst>
              <a:path w="10972800" h="589950">
                <a:moveTo>
                  <a:pt x="0" y="0"/>
                </a:moveTo>
                <a:lnTo>
                  <a:pt x="10972800" y="0"/>
                </a:lnTo>
                <a:lnTo>
                  <a:pt x="10972800" y="589950"/>
                </a:lnTo>
                <a:lnTo>
                  <a:pt x="0" y="58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778" b="-80777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976761" y="-16326"/>
            <a:ext cx="8441874" cy="604161"/>
            <a:chOff x="0" y="0"/>
            <a:chExt cx="11255832" cy="8055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255883" cy="805561"/>
            </a:xfrm>
            <a:custGeom>
              <a:avLst/>
              <a:gdLst/>
              <a:ahLst/>
              <a:cxnLst/>
              <a:rect l="l" t="t" r="r" b="b"/>
              <a:pathLst>
                <a:path w="11255883" h="805561">
                  <a:moveTo>
                    <a:pt x="0" y="0"/>
                  </a:moveTo>
                  <a:lnTo>
                    <a:pt x="11255883" y="0"/>
                  </a:lnTo>
                  <a:lnTo>
                    <a:pt x="11255883" y="805561"/>
                  </a:lnTo>
                  <a:lnTo>
                    <a:pt x="0" y="805561"/>
                  </a:lnTo>
                  <a:close/>
                </a:path>
              </a:pathLst>
            </a:custGeom>
            <a:solidFill>
              <a:srgbClr val="5B0003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24629" y="2052690"/>
            <a:ext cx="9312470" cy="7659507"/>
          </a:xfrm>
          <a:custGeom>
            <a:avLst/>
            <a:gdLst/>
            <a:ahLst/>
            <a:cxnLst/>
            <a:rect l="l" t="t" r="r" b="b"/>
            <a:pathLst>
              <a:path w="9312470" h="7659507">
                <a:moveTo>
                  <a:pt x="0" y="0"/>
                </a:moveTo>
                <a:lnTo>
                  <a:pt x="9312470" y="0"/>
                </a:lnTo>
                <a:lnTo>
                  <a:pt x="9312470" y="7659507"/>
                </a:lnTo>
                <a:lnTo>
                  <a:pt x="0" y="76595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TextBox 9"/>
          <p:cNvSpPr txBox="1"/>
          <p:nvPr/>
        </p:nvSpPr>
        <p:spPr>
          <a:xfrm>
            <a:off x="8778223" y="4775688"/>
            <a:ext cx="365777" cy="893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78"/>
              </a:lnSpc>
              <a:spcBef>
                <a:spcPct val="0"/>
              </a:spcBef>
            </a:pPr>
            <a:r>
              <a:rPr lang="en-US" sz="5210" b="1">
                <a:solidFill>
                  <a:srgbClr val="000000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4179" y="2027172"/>
            <a:ext cx="292512" cy="893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78"/>
              </a:lnSpc>
              <a:spcBef>
                <a:spcPct val="0"/>
              </a:spcBef>
            </a:pPr>
            <a:r>
              <a:rPr lang="en-US" sz="5210" b="1">
                <a:solidFill>
                  <a:srgbClr val="000000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7315" y="7211131"/>
            <a:ext cx="359376" cy="893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78"/>
              </a:lnSpc>
              <a:spcBef>
                <a:spcPct val="0"/>
              </a:spcBef>
            </a:pPr>
            <a:r>
              <a:rPr lang="en-US" sz="5210" b="1">
                <a:solidFill>
                  <a:srgbClr val="000000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67574" y="2440886"/>
            <a:ext cx="1055758" cy="384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6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Agent 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311537" y="5200177"/>
            <a:ext cx="1567647" cy="384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6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Agent 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67574" y="7619861"/>
            <a:ext cx="1065236" cy="37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5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Agent 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10566" y="2822800"/>
            <a:ext cx="2103994" cy="426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0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The Sentinel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176217" y="5537110"/>
            <a:ext cx="1702966" cy="426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0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The Oracle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10566" y="7959538"/>
            <a:ext cx="2179252" cy="400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8"/>
              </a:lnSpc>
              <a:spcBef>
                <a:spcPct val="0"/>
              </a:spcBef>
            </a:pPr>
            <a:r>
              <a:rPr lang="en-US" sz="2399" b="1">
                <a:solidFill>
                  <a:srgbClr val="000000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The Logistics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41819" y="3359719"/>
            <a:ext cx="3716747" cy="776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6"/>
              </a:lnSpc>
              <a:spcBef>
                <a:spcPct val="0"/>
              </a:spcBef>
            </a:pPr>
            <a:r>
              <a:rPr lang="en-US" sz="225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Detects structural damage using computer vision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299232" y="5996744"/>
            <a:ext cx="3714718" cy="776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6"/>
              </a:lnSpc>
              <a:spcBef>
                <a:spcPct val="0"/>
              </a:spcBef>
            </a:pPr>
            <a:r>
              <a:rPr lang="en-US" sz="225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Calculates disaster severity using AI analysis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04190" y="8377896"/>
            <a:ext cx="3716747" cy="1131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4"/>
              </a:lnSpc>
              <a:spcBef>
                <a:spcPct val="0"/>
              </a:spcBef>
            </a:pPr>
            <a:r>
              <a:rPr lang="en-US" sz="215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Connects victims to the nearest emergency resources.</a:t>
            </a:r>
          </a:p>
        </p:txBody>
      </p:sp>
      <p:sp>
        <p:nvSpPr>
          <p:cNvPr id="21" name="Freeform 21"/>
          <p:cNvSpPr/>
          <p:nvPr/>
        </p:nvSpPr>
        <p:spPr>
          <a:xfrm rot="5400000">
            <a:off x="6036028" y="5659533"/>
            <a:ext cx="7651398" cy="373006"/>
          </a:xfrm>
          <a:custGeom>
            <a:avLst/>
            <a:gdLst/>
            <a:ahLst/>
            <a:cxnLst/>
            <a:rect l="l" t="t" r="r" b="b"/>
            <a:pathLst>
              <a:path w="7651398" h="373006">
                <a:moveTo>
                  <a:pt x="0" y="0"/>
                </a:moveTo>
                <a:lnTo>
                  <a:pt x="7651398" y="0"/>
                </a:lnTo>
                <a:lnTo>
                  <a:pt x="7651398" y="373005"/>
                </a:lnTo>
                <a:lnTo>
                  <a:pt x="0" y="3730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504190" y="1000125"/>
            <a:ext cx="17279620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 b="1">
                <a:solidFill>
                  <a:srgbClr val="A20000"/>
                </a:solidFill>
                <a:latin typeface="Arimo Bold"/>
                <a:ea typeface="Arimo Bold"/>
                <a:cs typeface="Arimo Bold"/>
                <a:sym typeface="Arimo Bold"/>
              </a:rPr>
              <a:t>Role of Agentic AI and Gen AI in the Solution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0343505" y="2325235"/>
            <a:ext cx="7747632" cy="7184285"/>
            <a:chOff x="0" y="0"/>
            <a:chExt cx="10330176" cy="957904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866196" cy="1734803"/>
            </a:xfrm>
            <a:custGeom>
              <a:avLst/>
              <a:gdLst/>
              <a:ahLst/>
              <a:cxnLst/>
              <a:rect l="l" t="t" r="r" b="b"/>
              <a:pathLst>
                <a:path w="4866196" h="1734803">
                  <a:moveTo>
                    <a:pt x="0" y="0"/>
                  </a:moveTo>
                  <a:lnTo>
                    <a:pt x="4866196" y="0"/>
                  </a:lnTo>
                  <a:lnTo>
                    <a:pt x="4866196" y="1734803"/>
                  </a:lnTo>
                  <a:lnTo>
                    <a:pt x="0" y="1734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-20594" r="-20594"/>
              </a:stretch>
            </a:blipFill>
            <a:ln w="38100" cap="rnd">
              <a:solidFill>
                <a:srgbClr val="BC3FDE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301344" y="303221"/>
              <a:ext cx="4263507" cy="1126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66"/>
                </a:lnSpc>
                <a:spcBef>
                  <a:spcPct val="0"/>
                </a:spcBef>
              </a:pPr>
              <a:r>
                <a:rPr lang="en-US" sz="2447" b="1">
                  <a:solidFill>
                    <a:srgbClr val="000000"/>
                  </a:solidFill>
                  <a:latin typeface="Roboto Slab Bold"/>
                  <a:ea typeface="Roboto Slab Bold"/>
                  <a:cs typeface="Roboto Slab Bold"/>
                  <a:sym typeface="Roboto Slab Bold"/>
                </a:rPr>
                <a:t>Multi-Model Crisis Understanding</a:t>
              </a:r>
            </a:p>
          </p:txBody>
        </p:sp>
        <p:sp>
          <p:nvSpPr>
            <p:cNvPr id="26" name="Freeform 26"/>
            <p:cNvSpPr/>
            <p:nvPr/>
          </p:nvSpPr>
          <p:spPr>
            <a:xfrm>
              <a:off x="5183306" y="267939"/>
              <a:ext cx="2043122" cy="1080301"/>
            </a:xfrm>
            <a:custGeom>
              <a:avLst/>
              <a:gdLst/>
              <a:ahLst/>
              <a:cxnLst/>
              <a:rect l="l" t="t" r="r" b="b"/>
              <a:pathLst>
                <a:path w="2043122" h="1080301">
                  <a:moveTo>
                    <a:pt x="0" y="0"/>
                  </a:moveTo>
                  <a:lnTo>
                    <a:pt x="2043122" y="0"/>
                  </a:lnTo>
                  <a:lnTo>
                    <a:pt x="2043122" y="1080300"/>
                  </a:lnTo>
                  <a:lnTo>
                    <a:pt x="0" y="1080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5480397" y="1501735"/>
              <a:ext cx="4727660" cy="10807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27"/>
                </a:lnSpc>
                <a:spcBef>
                  <a:spcPct val="0"/>
                </a:spcBef>
              </a:pPr>
              <a:r>
                <a:rPr lang="en-US" sz="2349">
                  <a:solidFill>
                    <a:srgbClr val="000000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Interprets text, voice, and image data</a:t>
              </a:r>
            </a:p>
          </p:txBody>
        </p:sp>
        <p:sp>
          <p:nvSpPr>
            <p:cNvPr id="28" name="Freeform 28"/>
            <p:cNvSpPr/>
            <p:nvPr/>
          </p:nvSpPr>
          <p:spPr>
            <a:xfrm>
              <a:off x="0" y="3590881"/>
              <a:ext cx="4866196" cy="1734803"/>
            </a:xfrm>
            <a:custGeom>
              <a:avLst/>
              <a:gdLst/>
              <a:ahLst/>
              <a:cxnLst/>
              <a:rect l="l" t="t" r="r" b="b"/>
              <a:pathLst>
                <a:path w="4866196" h="1734803">
                  <a:moveTo>
                    <a:pt x="0" y="0"/>
                  </a:moveTo>
                  <a:lnTo>
                    <a:pt x="4866196" y="0"/>
                  </a:lnTo>
                  <a:lnTo>
                    <a:pt x="4866196" y="1734802"/>
                  </a:lnTo>
                  <a:lnTo>
                    <a:pt x="0" y="17348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-20594" r="-20594"/>
              </a:stretch>
            </a:blipFill>
            <a:ln w="38100" cap="rnd">
              <a:solidFill>
                <a:srgbClr val="BC3FDE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579322" y="3871541"/>
              <a:ext cx="3707553" cy="1126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66"/>
                </a:lnSpc>
                <a:spcBef>
                  <a:spcPct val="0"/>
                </a:spcBef>
              </a:pPr>
              <a:r>
                <a:rPr lang="en-US" sz="2447" b="1">
                  <a:solidFill>
                    <a:srgbClr val="000000"/>
                  </a:solidFill>
                  <a:latin typeface="Roboto Slab Bold"/>
                  <a:ea typeface="Roboto Slab Bold"/>
                  <a:cs typeface="Roboto Slab Bold"/>
                  <a:sym typeface="Roboto Slab Bold"/>
                </a:rPr>
                <a:t>Reliable, Bias-Free Validation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5358277" y="4898520"/>
              <a:ext cx="4971899" cy="1640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27"/>
                </a:lnSpc>
                <a:spcBef>
                  <a:spcPct val="0"/>
                </a:spcBef>
              </a:pPr>
              <a:r>
                <a:rPr lang="en-US" sz="2349">
                  <a:solidFill>
                    <a:srgbClr val="000000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Reduces human dependency with reliable, bias-free validarion</a:t>
              </a:r>
            </a:p>
          </p:txBody>
        </p:sp>
        <p:sp>
          <p:nvSpPr>
            <p:cNvPr id="31" name="Freeform 31"/>
            <p:cNvSpPr/>
            <p:nvPr/>
          </p:nvSpPr>
          <p:spPr>
            <a:xfrm>
              <a:off x="5183306" y="3662645"/>
              <a:ext cx="2043122" cy="1080301"/>
            </a:xfrm>
            <a:custGeom>
              <a:avLst/>
              <a:gdLst/>
              <a:ahLst/>
              <a:cxnLst/>
              <a:rect l="l" t="t" r="r" b="b"/>
              <a:pathLst>
                <a:path w="2043122" h="1080301">
                  <a:moveTo>
                    <a:pt x="0" y="0"/>
                  </a:moveTo>
                  <a:lnTo>
                    <a:pt x="2043122" y="0"/>
                  </a:lnTo>
                  <a:lnTo>
                    <a:pt x="2043122" y="1080300"/>
                  </a:lnTo>
                  <a:lnTo>
                    <a:pt x="0" y="1080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>
              <a:off x="0" y="7179883"/>
              <a:ext cx="4866196" cy="1734803"/>
            </a:xfrm>
            <a:custGeom>
              <a:avLst/>
              <a:gdLst/>
              <a:ahLst/>
              <a:cxnLst/>
              <a:rect l="l" t="t" r="r" b="b"/>
              <a:pathLst>
                <a:path w="4866196" h="1734803">
                  <a:moveTo>
                    <a:pt x="0" y="0"/>
                  </a:moveTo>
                  <a:lnTo>
                    <a:pt x="4866196" y="0"/>
                  </a:lnTo>
                  <a:lnTo>
                    <a:pt x="4866196" y="1734803"/>
                  </a:lnTo>
                  <a:lnTo>
                    <a:pt x="0" y="1734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-20594" r="-20594"/>
              </a:stretch>
            </a:blipFill>
            <a:ln w="38100" cap="rnd">
              <a:solidFill>
                <a:srgbClr val="BC3FDE"/>
              </a:solidFill>
              <a:prstDash val="solid"/>
              <a:round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651163" y="7436949"/>
              <a:ext cx="3483110" cy="1126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66"/>
                </a:lnSpc>
                <a:spcBef>
                  <a:spcPct val="0"/>
                </a:spcBef>
              </a:pPr>
              <a:r>
                <a:rPr lang="en-US" sz="2447" b="1">
                  <a:solidFill>
                    <a:srgbClr val="000000"/>
                  </a:solidFill>
                  <a:latin typeface="Roboto Slab Bold"/>
                  <a:ea typeface="Roboto Slab Bold"/>
                  <a:cs typeface="Roboto Slab Bold"/>
                  <a:sym typeface="Roboto Slab Bold"/>
                </a:rPr>
                <a:t>Real-Time Decision Making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5433863" y="8498310"/>
              <a:ext cx="4820727" cy="10807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27"/>
                </a:lnSpc>
                <a:spcBef>
                  <a:spcPct val="0"/>
                </a:spcBef>
              </a:pPr>
              <a:r>
                <a:rPr lang="en-US" sz="2349">
                  <a:solidFill>
                    <a:srgbClr val="000000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Enable faster, real-time decision-making</a:t>
              </a:r>
            </a:p>
          </p:txBody>
        </p:sp>
        <p:sp>
          <p:nvSpPr>
            <p:cNvPr id="35" name="Freeform 35"/>
            <p:cNvSpPr/>
            <p:nvPr/>
          </p:nvSpPr>
          <p:spPr>
            <a:xfrm>
              <a:off x="5138925" y="7123001"/>
              <a:ext cx="2043122" cy="1080301"/>
            </a:xfrm>
            <a:custGeom>
              <a:avLst/>
              <a:gdLst/>
              <a:ahLst/>
              <a:cxnLst/>
              <a:rect l="l" t="t" r="r" b="b"/>
              <a:pathLst>
                <a:path w="2043122" h="1080301">
                  <a:moveTo>
                    <a:pt x="0" y="0"/>
                  </a:moveTo>
                  <a:lnTo>
                    <a:pt x="2043121" y="0"/>
                  </a:lnTo>
                  <a:lnTo>
                    <a:pt x="2043121" y="1080301"/>
                  </a:lnTo>
                  <a:lnTo>
                    <a:pt x="0" y="10803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8278587" y="9977571"/>
            <a:ext cx="10727874" cy="652329"/>
          </a:xfrm>
          <a:custGeom>
            <a:avLst/>
            <a:gdLst/>
            <a:ahLst/>
            <a:cxnLst/>
            <a:rect l="l" t="t" r="r" b="b"/>
            <a:pathLst>
              <a:path w="10727874" h="652329">
                <a:moveTo>
                  <a:pt x="10727874" y="652329"/>
                </a:moveTo>
                <a:lnTo>
                  <a:pt x="0" y="652329"/>
                </a:lnTo>
                <a:lnTo>
                  <a:pt x="0" y="0"/>
                </a:lnTo>
                <a:lnTo>
                  <a:pt x="10727874" y="0"/>
                </a:lnTo>
                <a:lnTo>
                  <a:pt x="10727874" y="65232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65279" b="-6527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9976752"/>
            <a:ext cx="8441874" cy="604161"/>
            <a:chOff x="0" y="0"/>
            <a:chExt cx="11255832" cy="8055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255883" cy="805561"/>
            </a:xfrm>
            <a:custGeom>
              <a:avLst/>
              <a:gdLst/>
              <a:ahLst/>
              <a:cxnLst/>
              <a:rect l="l" t="t" r="r" b="b"/>
              <a:pathLst>
                <a:path w="11255883" h="805561">
                  <a:moveTo>
                    <a:pt x="0" y="0"/>
                  </a:moveTo>
                  <a:lnTo>
                    <a:pt x="11255883" y="0"/>
                  </a:lnTo>
                  <a:lnTo>
                    <a:pt x="11255883" y="805561"/>
                  </a:lnTo>
                  <a:lnTo>
                    <a:pt x="0" y="805561"/>
                  </a:lnTo>
                  <a:close/>
                </a:path>
              </a:pathLst>
            </a:custGeom>
            <a:solidFill>
              <a:srgbClr val="5B0003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-933298" y="-19050"/>
            <a:ext cx="10972800" cy="589950"/>
          </a:xfrm>
          <a:custGeom>
            <a:avLst/>
            <a:gdLst/>
            <a:ahLst/>
            <a:cxnLst/>
            <a:rect l="l" t="t" r="r" b="b"/>
            <a:pathLst>
              <a:path w="10972800" h="589950">
                <a:moveTo>
                  <a:pt x="0" y="0"/>
                </a:moveTo>
                <a:lnTo>
                  <a:pt x="10972800" y="0"/>
                </a:lnTo>
                <a:lnTo>
                  <a:pt x="10972800" y="589950"/>
                </a:lnTo>
                <a:lnTo>
                  <a:pt x="0" y="58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778" b="-80777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976761" y="-16326"/>
            <a:ext cx="8441874" cy="604161"/>
            <a:chOff x="0" y="0"/>
            <a:chExt cx="11255832" cy="8055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255883" cy="805561"/>
            </a:xfrm>
            <a:custGeom>
              <a:avLst/>
              <a:gdLst/>
              <a:ahLst/>
              <a:cxnLst/>
              <a:rect l="l" t="t" r="r" b="b"/>
              <a:pathLst>
                <a:path w="11255883" h="805561">
                  <a:moveTo>
                    <a:pt x="0" y="0"/>
                  </a:moveTo>
                  <a:lnTo>
                    <a:pt x="11255883" y="0"/>
                  </a:lnTo>
                  <a:lnTo>
                    <a:pt x="11255883" y="805561"/>
                  </a:lnTo>
                  <a:lnTo>
                    <a:pt x="0" y="805561"/>
                  </a:lnTo>
                  <a:close/>
                </a:path>
              </a:pathLst>
            </a:custGeom>
            <a:solidFill>
              <a:srgbClr val="5B0003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548203" y="984237"/>
            <a:ext cx="15195185" cy="8847096"/>
            <a:chOff x="0" y="0"/>
            <a:chExt cx="20260246" cy="117961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260311" cy="11796141"/>
            </a:xfrm>
            <a:custGeom>
              <a:avLst/>
              <a:gdLst/>
              <a:ahLst/>
              <a:cxnLst/>
              <a:rect l="l" t="t" r="r" b="b"/>
              <a:pathLst>
                <a:path w="20260311" h="11796141">
                  <a:moveTo>
                    <a:pt x="0" y="0"/>
                  </a:moveTo>
                  <a:lnTo>
                    <a:pt x="20260311" y="0"/>
                  </a:lnTo>
                  <a:lnTo>
                    <a:pt x="20260311" y="11796141"/>
                  </a:lnTo>
                  <a:lnTo>
                    <a:pt x="0" y="11796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952" t="-9180" r="-2083" b="-9943"/>
              </a:stretch>
            </a:blipFill>
          </p:spPr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8278587" y="9977571"/>
            <a:ext cx="10727874" cy="652329"/>
          </a:xfrm>
          <a:custGeom>
            <a:avLst/>
            <a:gdLst/>
            <a:ahLst/>
            <a:cxnLst/>
            <a:rect l="l" t="t" r="r" b="b"/>
            <a:pathLst>
              <a:path w="10727874" h="652329">
                <a:moveTo>
                  <a:pt x="10727874" y="652329"/>
                </a:moveTo>
                <a:lnTo>
                  <a:pt x="0" y="652329"/>
                </a:lnTo>
                <a:lnTo>
                  <a:pt x="0" y="0"/>
                </a:lnTo>
                <a:lnTo>
                  <a:pt x="10727874" y="0"/>
                </a:lnTo>
                <a:lnTo>
                  <a:pt x="10727874" y="65232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65279" b="-6527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9976752"/>
            <a:ext cx="8441874" cy="604161"/>
            <a:chOff x="0" y="0"/>
            <a:chExt cx="11255832" cy="8055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255883" cy="805561"/>
            </a:xfrm>
            <a:custGeom>
              <a:avLst/>
              <a:gdLst/>
              <a:ahLst/>
              <a:cxnLst/>
              <a:rect l="l" t="t" r="r" b="b"/>
              <a:pathLst>
                <a:path w="11255883" h="805561">
                  <a:moveTo>
                    <a:pt x="0" y="0"/>
                  </a:moveTo>
                  <a:lnTo>
                    <a:pt x="11255883" y="0"/>
                  </a:lnTo>
                  <a:lnTo>
                    <a:pt x="11255883" y="805561"/>
                  </a:lnTo>
                  <a:lnTo>
                    <a:pt x="0" y="805561"/>
                  </a:lnTo>
                  <a:close/>
                </a:path>
              </a:pathLst>
            </a:custGeom>
            <a:solidFill>
              <a:srgbClr val="5B0003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-933298" y="-19050"/>
            <a:ext cx="10972800" cy="589950"/>
          </a:xfrm>
          <a:custGeom>
            <a:avLst/>
            <a:gdLst/>
            <a:ahLst/>
            <a:cxnLst/>
            <a:rect l="l" t="t" r="r" b="b"/>
            <a:pathLst>
              <a:path w="10972800" h="589950">
                <a:moveTo>
                  <a:pt x="0" y="0"/>
                </a:moveTo>
                <a:lnTo>
                  <a:pt x="10972800" y="0"/>
                </a:lnTo>
                <a:lnTo>
                  <a:pt x="10972800" y="589950"/>
                </a:lnTo>
                <a:lnTo>
                  <a:pt x="0" y="58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778" b="-80777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976761" y="-16326"/>
            <a:ext cx="8441874" cy="604161"/>
            <a:chOff x="0" y="0"/>
            <a:chExt cx="11255832" cy="8055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255883" cy="805561"/>
            </a:xfrm>
            <a:custGeom>
              <a:avLst/>
              <a:gdLst/>
              <a:ahLst/>
              <a:cxnLst/>
              <a:rect l="l" t="t" r="r" b="b"/>
              <a:pathLst>
                <a:path w="11255883" h="805561">
                  <a:moveTo>
                    <a:pt x="0" y="0"/>
                  </a:moveTo>
                  <a:lnTo>
                    <a:pt x="11255883" y="0"/>
                  </a:lnTo>
                  <a:lnTo>
                    <a:pt x="11255883" y="805561"/>
                  </a:lnTo>
                  <a:lnTo>
                    <a:pt x="0" y="805561"/>
                  </a:lnTo>
                  <a:close/>
                </a:path>
              </a:pathLst>
            </a:custGeom>
            <a:solidFill>
              <a:srgbClr val="5B0003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669474" y="1651825"/>
            <a:ext cx="12179075" cy="721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 b="1">
                <a:solidFill>
                  <a:srgbClr val="A20000"/>
                </a:solidFill>
                <a:latin typeface="Arimo Bold"/>
                <a:ea typeface="Arimo Bold"/>
                <a:cs typeface="Arimo Bold"/>
                <a:sym typeface="Arimo Bold"/>
              </a:rPr>
              <a:t>Github Link: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6780" y="3988117"/>
            <a:ext cx="14198717" cy="795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u="sng">
                <a:solidFill>
                  <a:srgbClr val="467886"/>
                </a:solidFill>
                <a:latin typeface="Trebuchet MS"/>
                <a:ea typeface="Trebuchet MS"/>
                <a:cs typeface="Trebuchet MS"/>
                <a:sym typeface="Trebuchet MS"/>
                <a:hlinkClick r:id="rId5" tooltip="https://github.com/KaleOmkar846/Disaster-Resource-Optimizer-AI"/>
              </a:rPr>
              <a:t>Github Link: https://github.com/KaleOmkar846/Disaster-Resource-Optimizer-AI</a:t>
            </a:r>
            <a:r>
              <a:rPr lang="en-US" sz="30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 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8278587" y="9977571"/>
            <a:ext cx="10727874" cy="652329"/>
          </a:xfrm>
          <a:custGeom>
            <a:avLst/>
            <a:gdLst/>
            <a:ahLst/>
            <a:cxnLst/>
            <a:rect l="l" t="t" r="r" b="b"/>
            <a:pathLst>
              <a:path w="10727874" h="652329">
                <a:moveTo>
                  <a:pt x="10727874" y="652329"/>
                </a:moveTo>
                <a:lnTo>
                  <a:pt x="0" y="652329"/>
                </a:lnTo>
                <a:lnTo>
                  <a:pt x="0" y="0"/>
                </a:lnTo>
                <a:lnTo>
                  <a:pt x="10727874" y="0"/>
                </a:lnTo>
                <a:lnTo>
                  <a:pt x="10727874" y="65232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65279" b="-6527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9976752"/>
            <a:ext cx="8441874" cy="604161"/>
            <a:chOff x="0" y="0"/>
            <a:chExt cx="11255832" cy="8055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255883" cy="805561"/>
            </a:xfrm>
            <a:custGeom>
              <a:avLst/>
              <a:gdLst/>
              <a:ahLst/>
              <a:cxnLst/>
              <a:rect l="l" t="t" r="r" b="b"/>
              <a:pathLst>
                <a:path w="11255883" h="805561">
                  <a:moveTo>
                    <a:pt x="0" y="0"/>
                  </a:moveTo>
                  <a:lnTo>
                    <a:pt x="11255883" y="0"/>
                  </a:lnTo>
                  <a:lnTo>
                    <a:pt x="11255883" y="805561"/>
                  </a:lnTo>
                  <a:lnTo>
                    <a:pt x="0" y="805561"/>
                  </a:lnTo>
                  <a:close/>
                </a:path>
              </a:pathLst>
            </a:custGeom>
            <a:solidFill>
              <a:srgbClr val="5B0003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-933298" y="-19050"/>
            <a:ext cx="10972800" cy="589950"/>
          </a:xfrm>
          <a:custGeom>
            <a:avLst/>
            <a:gdLst/>
            <a:ahLst/>
            <a:cxnLst/>
            <a:rect l="l" t="t" r="r" b="b"/>
            <a:pathLst>
              <a:path w="10972800" h="589950">
                <a:moveTo>
                  <a:pt x="0" y="0"/>
                </a:moveTo>
                <a:lnTo>
                  <a:pt x="10972800" y="0"/>
                </a:lnTo>
                <a:lnTo>
                  <a:pt x="10972800" y="589950"/>
                </a:lnTo>
                <a:lnTo>
                  <a:pt x="0" y="58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778" b="-80777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976761" y="-16326"/>
            <a:ext cx="8441874" cy="604161"/>
            <a:chOff x="0" y="0"/>
            <a:chExt cx="11255832" cy="8055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255883" cy="805561"/>
            </a:xfrm>
            <a:custGeom>
              <a:avLst/>
              <a:gdLst/>
              <a:ahLst/>
              <a:cxnLst/>
              <a:rect l="l" t="t" r="r" b="b"/>
              <a:pathLst>
                <a:path w="11255883" h="805561">
                  <a:moveTo>
                    <a:pt x="0" y="0"/>
                  </a:moveTo>
                  <a:lnTo>
                    <a:pt x="11255883" y="0"/>
                  </a:lnTo>
                  <a:lnTo>
                    <a:pt x="11255883" y="805561"/>
                  </a:lnTo>
                  <a:lnTo>
                    <a:pt x="0" y="805561"/>
                  </a:lnTo>
                  <a:close/>
                </a:path>
              </a:pathLst>
            </a:custGeom>
            <a:solidFill>
              <a:srgbClr val="5B0003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669474" y="845010"/>
            <a:ext cx="12017826" cy="721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 b="1">
                <a:solidFill>
                  <a:srgbClr val="A20000"/>
                </a:solidFill>
                <a:latin typeface="Arimo Bold"/>
                <a:ea typeface="Arimo Bold"/>
                <a:cs typeface="Arimo Bold"/>
                <a:sym typeface="Arimo Bold"/>
              </a:rPr>
              <a:t>Future Scope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96811" y="2429447"/>
            <a:ext cx="15129005" cy="9034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2925" lvl="1" indent="-271462" algn="just">
              <a:lnSpc>
                <a:spcPts val="5400"/>
              </a:lnSpc>
              <a:buFont typeface="Arial"/>
              <a:buChar char="•"/>
            </a:pPr>
            <a:r>
              <a:rPr lang="en-US" sz="3000" b="1">
                <a:solidFill>
                  <a:srgbClr val="40404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Predictive Disaster Modelling</a:t>
            </a:r>
            <a:r>
              <a:rPr lang="en-US" sz="30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 </a:t>
            </a:r>
          </a:p>
          <a:p>
            <a:pPr marL="542925" lvl="1" indent="-271462" algn="just">
              <a:lnSpc>
                <a:spcPts val="5400"/>
              </a:lnSpc>
            </a:pPr>
            <a:r>
              <a:rPr lang="en-US" sz="30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  Using historical data to predict disasters before they occur.</a:t>
            </a:r>
          </a:p>
          <a:p>
            <a:pPr marL="542925" lvl="1" indent="-271462" algn="just">
              <a:lnSpc>
                <a:spcPts val="5400"/>
              </a:lnSpc>
            </a:pPr>
            <a:endParaRPr lang="en-US" sz="3000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542925" lvl="1" indent="-271462" algn="just">
              <a:lnSpc>
                <a:spcPts val="5400"/>
              </a:lnSpc>
              <a:buFont typeface="Arial"/>
              <a:buChar char="•"/>
            </a:pPr>
            <a:r>
              <a:rPr lang="en-US" sz="3000" b="1">
                <a:solidFill>
                  <a:srgbClr val="40404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Autonomous Drone Fleets</a:t>
            </a:r>
            <a:r>
              <a:rPr lang="en-US" sz="30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 </a:t>
            </a:r>
          </a:p>
          <a:p>
            <a:pPr marL="542925" lvl="1" indent="-271462" algn="just">
              <a:lnSpc>
                <a:spcPts val="5400"/>
              </a:lnSpc>
            </a:pPr>
            <a:r>
              <a:rPr lang="en-US" sz="30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  Direct integration with drone swarms for automated search and rescue.</a:t>
            </a:r>
          </a:p>
          <a:p>
            <a:pPr marL="542925" lvl="1" indent="-271462" algn="just">
              <a:lnSpc>
                <a:spcPts val="5400"/>
              </a:lnSpc>
            </a:pPr>
            <a:endParaRPr lang="en-US" sz="3000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542925" lvl="1" indent="-271462" algn="just">
              <a:lnSpc>
                <a:spcPts val="5400"/>
              </a:lnSpc>
              <a:buFont typeface="Arial"/>
              <a:buChar char="•"/>
            </a:pPr>
            <a:r>
              <a:rPr lang="en-US" sz="3000" b="1">
                <a:solidFill>
                  <a:srgbClr val="40404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Global NGO Expansion</a:t>
            </a:r>
          </a:p>
          <a:p>
            <a:pPr marL="542925" lvl="1" indent="-271462" algn="just">
              <a:lnSpc>
                <a:spcPts val="5400"/>
              </a:lnSpc>
            </a:pPr>
            <a:r>
              <a:rPr lang="en-US" sz="30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  Scaling the platform for international disaster zones.</a:t>
            </a:r>
          </a:p>
          <a:p>
            <a:pPr marL="542925" lvl="1" indent="-271462" algn="just">
              <a:lnSpc>
                <a:spcPts val="5400"/>
              </a:lnSpc>
            </a:pPr>
            <a:endParaRPr lang="en-US" sz="3000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542925" lvl="1" indent="-271462" algn="just">
              <a:lnSpc>
                <a:spcPts val="5400"/>
              </a:lnSpc>
            </a:pPr>
            <a:endParaRPr lang="en-US" sz="3000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542925" lvl="1" indent="-271462" algn="just">
              <a:lnSpc>
                <a:spcPts val="5400"/>
              </a:lnSpc>
            </a:pPr>
            <a:endParaRPr lang="en-US" sz="3000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738502" y="2742871"/>
            <a:ext cx="1118359" cy="1062672"/>
            <a:chOff x="0" y="0"/>
            <a:chExt cx="1491145" cy="1416896"/>
          </a:xfrm>
        </p:grpSpPr>
        <p:sp>
          <p:nvSpPr>
            <p:cNvPr id="11" name="Freeform 11" descr="Statistics with solid fill"/>
            <p:cNvSpPr/>
            <p:nvPr/>
          </p:nvSpPr>
          <p:spPr>
            <a:xfrm>
              <a:off x="103811" y="104940"/>
              <a:ext cx="1228553" cy="1190672"/>
            </a:xfrm>
            <a:custGeom>
              <a:avLst/>
              <a:gdLst/>
              <a:ahLst/>
              <a:cxnLst/>
              <a:rect l="l" t="t" r="r" b="b"/>
              <a:pathLst>
                <a:path w="1228553" h="1190672">
                  <a:moveTo>
                    <a:pt x="0" y="0"/>
                  </a:moveTo>
                  <a:lnTo>
                    <a:pt x="1228553" y="0"/>
                  </a:lnTo>
                  <a:lnTo>
                    <a:pt x="1228553" y="1190672"/>
                  </a:lnTo>
                  <a:lnTo>
                    <a:pt x="0" y="11906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t="-1590" b="-1590"/>
              </a:stretch>
            </a:blipFill>
          </p:spPr>
        </p:sp>
        <p:grpSp>
          <p:nvGrpSpPr>
            <p:cNvPr id="12" name="Group 12"/>
            <p:cNvGrpSpPr/>
            <p:nvPr/>
          </p:nvGrpSpPr>
          <p:grpSpPr>
            <a:xfrm>
              <a:off x="0" y="0"/>
              <a:ext cx="1491145" cy="1416896"/>
              <a:chOff x="0" y="0"/>
              <a:chExt cx="1677746" cy="159420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677670" cy="1594104"/>
              </a:xfrm>
              <a:custGeom>
                <a:avLst/>
                <a:gdLst/>
                <a:ahLst/>
                <a:cxnLst/>
                <a:rect l="l" t="t" r="r" b="b"/>
                <a:pathLst>
                  <a:path w="1677670" h="1594104">
                    <a:moveTo>
                      <a:pt x="0" y="797052"/>
                    </a:moveTo>
                    <a:cubicBezTo>
                      <a:pt x="0" y="355981"/>
                      <a:pt x="376555" y="0"/>
                      <a:pt x="838835" y="0"/>
                    </a:cubicBezTo>
                    <a:lnTo>
                      <a:pt x="838835" y="19050"/>
                    </a:lnTo>
                    <a:lnTo>
                      <a:pt x="838835" y="0"/>
                    </a:lnTo>
                    <a:cubicBezTo>
                      <a:pt x="1301242" y="0"/>
                      <a:pt x="1677670" y="355981"/>
                      <a:pt x="1677670" y="797052"/>
                    </a:cubicBezTo>
                    <a:cubicBezTo>
                      <a:pt x="1677670" y="1238123"/>
                      <a:pt x="1301115" y="1594104"/>
                      <a:pt x="838835" y="1594104"/>
                    </a:cubicBezTo>
                    <a:lnTo>
                      <a:pt x="838835" y="1575054"/>
                    </a:lnTo>
                    <a:lnTo>
                      <a:pt x="838835" y="1594104"/>
                    </a:lnTo>
                    <a:cubicBezTo>
                      <a:pt x="376555" y="1594231"/>
                      <a:pt x="0" y="1238250"/>
                      <a:pt x="0" y="797052"/>
                    </a:cubicBezTo>
                    <a:lnTo>
                      <a:pt x="19050" y="797052"/>
                    </a:lnTo>
                    <a:lnTo>
                      <a:pt x="35179" y="807212"/>
                    </a:lnTo>
                    <a:cubicBezTo>
                      <a:pt x="30607" y="814324"/>
                      <a:pt x="21971" y="817626"/>
                      <a:pt x="13716" y="815340"/>
                    </a:cubicBezTo>
                    <a:cubicBezTo>
                      <a:pt x="5461" y="813054"/>
                      <a:pt x="0" y="805561"/>
                      <a:pt x="0" y="797052"/>
                    </a:cubicBezTo>
                    <a:moveTo>
                      <a:pt x="38100" y="797052"/>
                    </a:moveTo>
                    <a:lnTo>
                      <a:pt x="19050" y="797052"/>
                    </a:lnTo>
                    <a:lnTo>
                      <a:pt x="2921" y="786892"/>
                    </a:lnTo>
                    <a:cubicBezTo>
                      <a:pt x="7493" y="779780"/>
                      <a:pt x="16129" y="776478"/>
                      <a:pt x="24384" y="778764"/>
                    </a:cubicBezTo>
                    <a:cubicBezTo>
                      <a:pt x="32639" y="781050"/>
                      <a:pt x="38100" y="788670"/>
                      <a:pt x="38100" y="797052"/>
                    </a:cubicBezTo>
                    <a:cubicBezTo>
                      <a:pt x="38100" y="1215263"/>
                      <a:pt x="395605" y="1556004"/>
                      <a:pt x="838835" y="1556004"/>
                    </a:cubicBezTo>
                    <a:cubicBezTo>
                      <a:pt x="1282065" y="1556004"/>
                      <a:pt x="1639570" y="1215263"/>
                      <a:pt x="1639570" y="797052"/>
                    </a:cubicBezTo>
                    <a:lnTo>
                      <a:pt x="1658620" y="797052"/>
                    </a:lnTo>
                    <a:lnTo>
                      <a:pt x="1639570" y="797052"/>
                    </a:lnTo>
                    <a:cubicBezTo>
                      <a:pt x="1639697" y="378841"/>
                      <a:pt x="1282065" y="38100"/>
                      <a:pt x="838835" y="38100"/>
                    </a:cubicBezTo>
                    <a:lnTo>
                      <a:pt x="838835" y="19050"/>
                    </a:lnTo>
                    <a:lnTo>
                      <a:pt x="838835" y="38100"/>
                    </a:lnTo>
                    <a:cubicBezTo>
                      <a:pt x="395605" y="38100"/>
                      <a:pt x="38100" y="378841"/>
                      <a:pt x="38100" y="797052"/>
                    </a:cubicBezTo>
                    <a:close/>
                  </a:path>
                </a:pathLst>
              </a:custGeom>
              <a:solidFill>
                <a:srgbClr val="FF0000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777826" y="4795563"/>
            <a:ext cx="1079035" cy="1038195"/>
            <a:chOff x="0" y="0"/>
            <a:chExt cx="1438713" cy="1384260"/>
          </a:xfrm>
        </p:grpSpPr>
        <p:sp>
          <p:nvSpPr>
            <p:cNvPr id="15" name="Freeform 15" descr="Airplane with solid fill"/>
            <p:cNvSpPr/>
            <p:nvPr/>
          </p:nvSpPr>
          <p:spPr>
            <a:xfrm>
              <a:off x="19647" y="0"/>
              <a:ext cx="1407130" cy="1317609"/>
            </a:xfrm>
            <a:custGeom>
              <a:avLst/>
              <a:gdLst/>
              <a:ahLst/>
              <a:cxnLst/>
              <a:rect l="l" t="t" r="r" b="b"/>
              <a:pathLst>
                <a:path w="1407130" h="1317609">
                  <a:moveTo>
                    <a:pt x="0" y="0"/>
                  </a:moveTo>
                  <a:lnTo>
                    <a:pt x="1407130" y="0"/>
                  </a:lnTo>
                  <a:lnTo>
                    <a:pt x="1407130" y="1317609"/>
                  </a:lnTo>
                  <a:lnTo>
                    <a:pt x="0" y="13176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t="-3397" b="-3397"/>
              </a:stretch>
            </a:blipFill>
          </p:spPr>
        </p:sp>
        <p:grpSp>
          <p:nvGrpSpPr>
            <p:cNvPr id="16" name="Group 16"/>
            <p:cNvGrpSpPr/>
            <p:nvPr/>
          </p:nvGrpSpPr>
          <p:grpSpPr>
            <a:xfrm>
              <a:off x="0" y="17185"/>
              <a:ext cx="1438713" cy="1367074"/>
              <a:chOff x="0" y="0"/>
              <a:chExt cx="1677746" cy="159420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677670" cy="1594104"/>
              </a:xfrm>
              <a:custGeom>
                <a:avLst/>
                <a:gdLst/>
                <a:ahLst/>
                <a:cxnLst/>
                <a:rect l="l" t="t" r="r" b="b"/>
                <a:pathLst>
                  <a:path w="1677670" h="1594104">
                    <a:moveTo>
                      <a:pt x="0" y="797052"/>
                    </a:moveTo>
                    <a:cubicBezTo>
                      <a:pt x="0" y="355981"/>
                      <a:pt x="376555" y="0"/>
                      <a:pt x="838835" y="0"/>
                    </a:cubicBezTo>
                    <a:lnTo>
                      <a:pt x="838835" y="19050"/>
                    </a:lnTo>
                    <a:lnTo>
                      <a:pt x="838835" y="0"/>
                    </a:lnTo>
                    <a:cubicBezTo>
                      <a:pt x="1301242" y="0"/>
                      <a:pt x="1677670" y="355981"/>
                      <a:pt x="1677670" y="797052"/>
                    </a:cubicBezTo>
                    <a:cubicBezTo>
                      <a:pt x="1677670" y="1238123"/>
                      <a:pt x="1301115" y="1594104"/>
                      <a:pt x="838835" y="1594104"/>
                    </a:cubicBezTo>
                    <a:lnTo>
                      <a:pt x="838835" y="1575054"/>
                    </a:lnTo>
                    <a:lnTo>
                      <a:pt x="838835" y="1594104"/>
                    </a:lnTo>
                    <a:cubicBezTo>
                      <a:pt x="376555" y="1594231"/>
                      <a:pt x="0" y="1238250"/>
                      <a:pt x="0" y="797052"/>
                    </a:cubicBezTo>
                    <a:lnTo>
                      <a:pt x="19050" y="797052"/>
                    </a:lnTo>
                    <a:lnTo>
                      <a:pt x="35179" y="807212"/>
                    </a:lnTo>
                    <a:cubicBezTo>
                      <a:pt x="30607" y="814324"/>
                      <a:pt x="21971" y="817626"/>
                      <a:pt x="13716" y="815340"/>
                    </a:cubicBezTo>
                    <a:cubicBezTo>
                      <a:pt x="5461" y="813054"/>
                      <a:pt x="0" y="805561"/>
                      <a:pt x="0" y="797052"/>
                    </a:cubicBezTo>
                    <a:moveTo>
                      <a:pt x="38100" y="797052"/>
                    </a:moveTo>
                    <a:lnTo>
                      <a:pt x="19050" y="797052"/>
                    </a:lnTo>
                    <a:lnTo>
                      <a:pt x="2921" y="786892"/>
                    </a:lnTo>
                    <a:cubicBezTo>
                      <a:pt x="7493" y="779780"/>
                      <a:pt x="16129" y="776478"/>
                      <a:pt x="24384" y="778764"/>
                    </a:cubicBezTo>
                    <a:cubicBezTo>
                      <a:pt x="32639" y="781050"/>
                      <a:pt x="38100" y="788670"/>
                      <a:pt x="38100" y="797052"/>
                    </a:cubicBezTo>
                    <a:cubicBezTo>
                      <a:pt x="38100" y="1215263"/>
                      <a:pt x="395605" y="1556004"/>
                      <a:pt x="838835" y="1556004"/>
                    </a:cubicBezTo>
                    <a:cubicBezTo>
                      <a:pt x="1282065" y="1556004"/>
                      <a:pt x="1639570" y="1215263"/>
                      <a:pt x="1639570" y="797052"/>
                    </a:cubicBezTo>
                    <a:lnTo>
                      <a:pt x="1658620" y="797052"/>
                    </a:lnTo>
                    <a:lnTo>
                      <a:pt x="1639570" y="797052"/>
                    </a:lnTo>
                    <a:cubicBezTo>
                      <a:pt x="1639697" y="378841"/>
                      <a:pt x="1282065" y="38100"/>
                      <a:pt x="838835" y="38100"/>
                    </a:cubicBezTo>
                    <a:lnTo>
                      <a:pt x="838835" y="19050"/>
                    </a:lnTo>
                    <a:lnTo>
                      <a:pt x="838835" y="38100"/>
                    </a:lnTo>
                    <a:cubicBezTo>
                      <a:pt x="395605" y="38100"/>
                      <a:pt x="38100" y="378841"/>
                      <a:pt x="38100" y="797052"/>
                    </a:cubicBezTo>
                    <a:close/>
                  </a:path>
                </a:pathLst>
              </a:custGeom>
              <a:solidFill>
                <a:srgbClr val="FF0000"/>
              </a:solidFill>
            </p:spPr>
          </p:sp>
        </p:grpSp>
      </p:grpSp>
      <p:grpSp>
        <p:nvGrpSpPr>
          <p:cNvPr id="18" name="Group 18"/>
          <p:cNvGrpSpPr/>
          <p:nvPr/>
        </p:nvGrpSpPr>
        <p:grpSpPr>
          <a:xfrm>
            <a:off x="777826" y="6824358"/>
            <a:ext cx="1066531" cy="1051415"/>
            <a:chOff x="0" y="0"/>
            <a:chExt cx="1422041" cy="1401886"/>
          </a:xfrm>
        </p:grpSpPr>
        <p:sp>
          <p:nvSpPr>
            <p:cNvPr id="19" name="Freeform 19" descr="Earth Globe - Asia with solid fill"/>
            <p:cNvSpPr/>
            <p:nvPr/>
          </p:nvSpPr>
          <p:spPr>
            <a:xfrm>
              <a:off x="7553" y="16292"/>
              <a:ext cx="1414488" cy="1380567"/>
            </a:xfrm>
            <a:custGeom>
              <a:avLst/>
              <a:gdLst/>
              <a:ahLst/>
              <a:cxnLst/>
              <a:rect l="l" t="t" r="r" b="b"/>
              <a:pathLst>
                <a:path w="1414488" h="1380567">
                  <a:moveTo>
                    <a:pt x="0" y="0"/>
                  </a:moveTo>
                  <a:lnTo>
                    <a:pt x="1414488" y="0"/>
                  </a:lnTo>
                  <a:lnTo>
                    <a:pt x="1414488" y="1380566"/>
                  </a:lnTo>
                  <a:lnTo>
                    <a:pt x="0" y="13805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t="-1228" b="-1228"/>
              </a:stretch>
            </a:blipFill>
          </p:spPr>
        </p:sp>
        <p:grpSp>
          <p:nvGrpSpPr>
            <p:cNvPr id="20" name="Group 20"/>
            <p:cNvGrpSpPr/>
            <p:nvPr/>
          </p:nvGrpSpPr>
          <p:grpSpPr>
            <a:xfrm>
              <a:off x="0" y="0"/>
              <a:ext cx="1401908" cy="1401886"/>
              <a:chOff x="0" y="0"/>
              <a:chExt cx="1635989" cy="1635963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636014" cy="1636014"/>
              </a:xfrm>
              <a:custGeom>
                <a:avLst/>
                <a:gdLst/>
                <a:ahLst/>
                <a:cxnLst/>
                <a:rect l="l" t="t" r="r" b="b"/>
                <a:pathLst>
                  <a:path w="1636014" h="1636014">
                    <a:moveTo>
                      <a:pt x="0" y="818007"/>
                    </a:moveTo>
                    <a:cubicBezTo>
                      <a:pt x="0" y="366268"/>
                      <a:pt x="366268" y="0"/>
                      <a:pt x="818007" y="0"/>
                    </a:cubicBezTo>
                    <a:lnTo>
                      <a:pt x="818007" y="19050"/>
                    </a:lnTo>
                    <a:lnTo>
                      <a:pt x="818007" y="0"/>
                    </a:lnTo>
                    <a:cubicBezTo>
                      <a:pt x="1269746" y="0"/>
                      <a:pt x="1636014" y="366268"/>
                      <a:pt x="1636014" y="818007"/>
                    </a:cubicBezTo>
                    <a:cubicBezTo>
                      <a:pt x="1636014" y="1269746"/>
                      <a:pt x="1269746" y="1636014"/>
                      <a:pt x="818007" y="1636014"/>
                    </a:cubicBezTo>
                    <a:lnTo>
                      <a:pt x="818007" y="1616964"/>
                    </a:lnTo>
                    <a:lnTo>
                      <a:pt x="818007" y="1636014"/>
                    </a:lnTo>
                    <a:cubicBezTo>
                      <a:pt x="366268" y="1636014"/>
                      <a:pt x="0" y="1269746"/>
                      <a:pt x="0" y="818007"/>
                    </a:cubicBezTo>
                    <a:lnTo>
                      <a:pt x="19050" y="818007"/>
                    </a:lnTo>
                    <a:lnTo>
                      <a:pt x="35179" y="828167"/>
                    </a:lnTo>
                    <a:cubicBezTo>
                      <a:pt x="30607" y="835279"/>
                      <a:pt x="21971" y="838581"/>
                      <a:pt x="13716" y="836295"/>
                    </a:cubicBezTo>
                    <a:cubicBezTo>
                      <a:pt x="5461" y="834009"/>
                      <a:pt x="0" y="826516"/>
                      <a:pt x="0" y="818007"/>
                    </a:cubicBezTo>
                    <a:moveTo>
                      <a:pt x="38100" y="818007"/>
                    </a:moveTo>
                    <a:lnTo>
                      <a:pt x="19050" y="818007"/>
                    </a:lnTo>
                    <a:lnTo>
                      <a:pt x="2921" y="807847"/>
                    </a:lnTo>
                    <a:cubicBezTo>
                      <a:pt x="7493" y="800735"/>
                      <a:pt x="16129" y="797433"/>
                      <a:pt x="24384" y="799719"/>
                    </a:cubicBezTo>
                    <a:cubicBezTo>
                      <a:pt x="32639" y="802005"/>
                      <a:pt x="38100" y="809498"/>
                      <a:pt x="38100" y="818007"/>
                    </a:cubicBezTo>
                    <a:cubicBezTo>
                      <a:pt x="38100" y="1248664"/>
                      <a:pt x="387223" y="1597914"/>
                      <a:pt x="818007" y="1597914"/>
                    </a:cubicBezTo>
                    <a:cubicBezTo>
                      <a:pt x="1248791" y="1597914"/>
                      <a:pt x="1597914" y="1248791"/>
                      <a:pt x="1597914" y="818007"/>
                    </a:cubicBezTo>
                    <a:lnTo>
                      <a:pt x="1616964" y="818007"/>
                    </a:lnTo>
                    <a:lnTo>
                      <a:pt x="1597914" y="818007"/>
                    </a:lnTo>
                    <a:cubicBezTo>
                      <a:pt x="1597914" y="387223"/>
                      <a:pt x="1248664" y="38100"/>
                      <a:pt x="818007" y="38100"/>
                    </a:cubicBezTo>
                    <a:lnTo>
                      <a:pt x="818007" y="19050"/>
                    </a:lnTo>
                    <a:lnTo>
                      <a:pt x="818007" y="38100"/>
                    </a:lnTo>
                    <a:cubicBezTo>
                      <a:pt x="387223" y="38100"/>
                      <a:pt x="38100" y="387223"/>
                      <a:pt x="38100" y="818007"/>
                    </a:cubicBezTo>
                    <a:close/>
                  </a:path>
                </a:pathLst>
              </a:custGeom>
              <a:solidFill>
                <a:srgbClr val="FF0000"/>
              </a:solidFill>
            </p:spPr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8278587" y="9977571"/>
            <a:ext cx="10727874" cy="652329"/>
          </a:xfrm>
          <a:custGeom>
            <a:avLst/>
            <a:gdLst/>
            <a:ahLst/>
            <a:cxnLst/>
            <a:rect l="l" t="t" r="r" b="b"/>
            <a:pathLst>
              <a:path w="10727874" h="652329">
                <a:moveTo>
                  <a:pt x="10727874" y="652329"/>
                </a:moveTo>
                <a:lnTo>
                  <a:pt x="0" y="652329"/>
                </a:lnTo>
                <a:lnTo>
                  <a:pt x="0" y="0"/>
                </a:lnTo>
                <a:lnTo>
                  <a:pt x="10727874" y="0"/>
                </a:lnTo>
                <a:lnTo>
                  <a:pt x="10727874" y="65232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5279" b="-6527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9976752"/>
            <a:ext cx="8441874" cy="604161"/>
            <a:chOff x="0" y="0"/>
            <a:chExt cx="11255832" cy="8055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255883" cy="805561"/>
            </a:xfrm>
            <a:custGeom>
              <a:avLst/>
              <a:gdLst/>
              <a:ahLst/>
              <a:cxnLst/>
              <a:rect l="l" t="t" r="r" b="b"/>
              <a:pathLst>
                <a:path w="11255883" h="805561">
                  <a:moveTo>
                    <a:pt x="0" y="0"/>
                  </a:moveTo>
                  <a:lnTo>
                    <a:pt x="11255883" y="0"/>
                  </a:lnTo>
                  <a:lnTo>
                    <a:pt x="11255883" y="805561"/>
                  </a:lnTo>
                  <a:lnTo>
                    <a:pt x="0" y="805561"/>
                  </a:lnTo>
                  <a:close/>
                </a:path>
              </a:pathLst>
            </a:custGeom>
            <a:solidFill>
              <a:srgbClr val="5B0003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-933298" y="-19050"/>
            <a:ext cx="10972800" cy="589950"/>
          </a:xfrm>
          <a:custGeom>
            <a:avLst/>
            <a:gdLst/>
            <a:ahLst/>
            <a:cxnLst/>
            <a:rect l="l" t="t" r="r" b="b"/>
            <a:pathLst>
              <a:path w="10972800" h="589950">
                <a:moveTo>
                  <a:pt x="0" y="0"/>
                </a:moveTo>
                <a:lnTo>
                  <a:pt x="10972800" y="0"/>
                </a:lnTo>
                <a:lnTo>
                  <a:pt x="10972800" y="589950"/>
                </a:lnTo>
                <a:lnTo>
                  <a:pt x="0" y="589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80778" b="-80777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976761" y="-16326"/>
            <a:ext cx="8441874" cy="604161"/>
            <a:chOff x="0" y="0"/>
            <a:chExt cx="11255832" cy="8055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255883" cy="805561"/>
            </a:xfrm>
            <a:custGeom>
              <a:avLst/>
              <a:gdLst/>
              <a:ahLst/>
              <a:cxnLst/>
              <a:rect l="l" t="t" r="r" b="b"/>
              <a:pathLst>
                <a:path w="11255883" h="805561">
                  <a:moveTo>
                    <a:pt x="0" y="0"/>
                  </a:moveTo>
                  <a:lnTo>
                    <a:pt x="11255883" y="0"/>
                  </a:lnTo>
                  <a:lnTo>
                    <a:pt x="11255883" y="805561"/>
                  </a:lnTo>
                  <a:lnTo>
                    <a:pt x="0" y="805561"/>
                  </a:lnTo>
                  <a:close/>
                </a:path>
              </a:pathLst>
            </a:custGeom>
            <a:solidFill>
              <a:srgbClr val="5B0003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656615" y="964406"/>
            <a:ext cx="11270047" cy="604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3000" b="1">
                <a:solidFill>
                  <a:srgbClr val="A20000"/>
                </a:solidFill>
                <a:latin typeface="Arial Bold"/>
                <a:ea typeface="Arial Bold"/>
                <a:cs typeface="Arial Bold"/>
                <a:sym typeface="Arial Bold"/>
              </a:rPr>
              <a:t>Aegis AI- Disaster Management &amp; Resource Optimization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3529012" y="5418953"/>
            <a:ext cx="2690136" cy="2690136"/>
            <a:chOff x="0" y="0"/>
            <a:chExt cx="3586848" cy="3586848"/>
          </a:xfrm>
        </p:grpSpPr>
        <p:sp>
          <p:nvSpPr>
            <p:cNvPr id="10" name="Freeform 10"/>
            <p:cNvSpPr/>
            <p:nvPr/>
          </p:nvSpPr>
          <p:spPr>
            <a:xfrm>
              <a:off x="19050" y="19050"/>
              <a:ext cx="3548761" cy="3548761"/>
            </a:xfrm>
            <a:custGeom>
              <a:avLst/>
              <a:gdLst/>
              <a:ahLst/>
              <a:cxnLst/>
              <a:rect l="l" t="t" r="r" b="b"/>
              <a:pathLst>
                <a:path w="3548761" h="3548761">
                  <a:moveTo>
                    <a:pt x="0" y="286639"/>
                  </a:moveTo>
                  <a:cubicBezTo>
                    <a:pt x="0" y="128397"/>
                    <a:pt x="128397" y="0"/>
                    <a:pt x="286639" y="0"/>
                  </a:cubicBezTo>
                  <a:lnTo>
                    <a:pt x="3262122" y="0"/>
                  </a:lnTo>
                  <a:cubicBezTo>
                    <a:pt x="3420491" y="0"/>
                    <a:pt x="3548761" y="128397"/>
                    <a:pt x="3548761" y="286639"/>
                  </a:cubicBezTo>
                  <a:lnTo>
                    <a:pt x="3548761" y="3262122"/>
                  </a:lnTo>
                  <a:cubicBezTo>
                    <a:pt x="3548761" y="3420491"/>
                    <a:pt x="3420364" y="3548761"/>
                    <a:pt x="3262122" y="3548761"/>
                  </a:cubicBezTo>
                  <a:lnTo>
                    <a:pt x="286639" y="3548761"/>
                  </a:lnTo>
                  <a:cubicBezTo>
                    <a:pt x="128270" y="3548761"/>
                    <a:pt x="0" y="3420364"/>
                    <a:pt x="0" y="326212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3586861" cy="3586861"/>
            </a:xfrm>
            <a:custGeom>
              <a:avLst/>
              <a:gdLst/>
              <a:ahLst/>
              <a:cxnLst/>
              <a:rect l="l" t="t" r="r" b="b"/>
              <a:pathLst>
                <a:path w="3586861" h="3586861">
                  <a:moveTo>
                    <a:pt x="0" y="305689"/>
                  </a:moveTo>
                  <a:cubicBezTo>
                    <a:pt x="0" y="136906"/>
                    <a:pt x="136906" y="0"/>
                    <a:pt x="305689" y="0"/>
                  </a:cubicBezTo>
                  <a:lnTo>
                    <a:pt x="3281172" y="0"/>
                  </a:lnTo>
                  <a:lnTo>
                    <a:pt x="3281172" y="19050"/>
                  </a:lnTo>
                  <a:lnTo>
                    <a:pt x="3281172" y="0"/>
                  </a:lnTo>
                  <a:cubicBezTo>
                    <a:pt x="3449955" y="0"/>
                    <a:pt x="3586861" y="136906"/>
                    <a:pt x="3586861" y="305689"/>
                  </a:cubicBezTo>
                  <a:lnTo>
                    <a:pt x="3567811" y="305689"/>
                  </a:lnTo>
                  <a:lnTo>
                    <a:pt x="3586861" y="305689"/>
                  </a:lnTo>
                  <a:lnTo>
                    <a:pt x="3586861" y="3281172"/>
                  </a:lnTo>
                  <a:lnTo>
                    <a:pt x="3567811" y="3281172"/>
                  </a:lnTo>
                  <a:lnTo>
                    <a:pt x="3586861" y="3281172"/>
                  </a:lnTo>
                  <a:cubicBezTo>
                    <a:pt x="3586861" y="3449955"/>
                    <a:pt x="3449955" y="3586861"/>
                    <a:pt x="3281172" y="3586861"/>
                  </a:cubicBezTo>
                  <a:lnTo>
                    <a:pt x="3281172" y="3567811"/>
                  </a:lnTo>
                  <a:lnTo>
                    <a:pt x="3281172" y="3586861"/>
                  </a:lnTo>
                  <a:lnTo>
                    <a:pt x="305689" y="3586861"/>
                  </a:lnTo>
                  <a:lnTo>
                    <a:pt x="305689" y="3567811"/>
                  </a:lnTo>
                  <a:lnTo>
                    <a:pt x="305689" y="3586861"/>
                  </a:lnTo>
                  <a:cubicBezTo>
                    <a:pt x="136906" y="3586861"/>
                    <a:pt x="0" y="3449955"/>
                    <a:pt x="0" y="3281172"/>
                  </a:cubicBezTo>
                  <a:lnTo>
                    <a:pt x="0" y="305689"/>
                  </a:lnTo>
                  <a:lnTo>
                    <a:pt x="19050" y="305689"/>
                  </a:lnTo>
                  <a:lnTo>
                    <a:pt x="0" y="305689"/>
                  </a:lnTo>
                  <a:moveTo>
                    <a:pt x="38100" y="305689"/>
                  </a:moveTo>
                  <a:lnTo>
                    <a:pt x="38100" y="3281172"/>
                  </a:lnTo>
                  <a:lnTo>
                    <a:pt x="19050" y="3281172"/>
                  </a:lnTo>
                  <a:lnTo>
                    <a:pt x="38100" y="3281172"/>
                  </a:lnTo>
                  <a:cubicBezTo>
                    <a:pt x="38100" y="3429000"/>
                    <a:pt x="157861" y="3548761"/>
                    <a:pt x="305689" y="3548761"/>
                  </a:cubicBezTo>
                  <a:lnTo>
                    <a:pt x="3281172" y="3548761"/>
                  </a:lnTo>
                  <a:cubicBezTo>
                    <a:pt x="3429000" y="3548761"/>
                    <a:pt x="3548761" y="3429000"/>
                    <a:pt x="3548761" y="3281172"/>
                  </a:cubicBezTo>
                  <a:lnTo>
                    <a:pt x="3548761" y="305689"/>
                  </a:lnTo>
                  <a:cubicBezTo>
                    <a:pt x="3548761" y="157861"/>
                    <a:pt x="3428873" y="38100"/>
                    <a:pt x="3281172" y="38100"/>
                  </a:cubicBezTo>
                  <a:lnTo>
                    <a:pt x="305689" y="38100"/>
                  </a:lnTo>
                  <a:lnTo>
                    <a:pt x="305689" y="19050"/>
                  </a:lnTo>
                  <a:lnTo>
                    <a:pt x="305689" y="38100"/>
                  </a:lnTo>
                  <a:cubicBezTo>
                    <a:pt x="157861" y="38100"/>
                    <a:pt x="38100" y="157861"/>
                    <a:pt x="38100" y="305689"/>
                  </a:cubicBezTo>
                  <a:close/>
                </a:path>
              </a:pathLst>
            </a:custGeom>
            <a:solidFill>
              <a:srgbClr val="E60000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960645" y="4327074"/>
            <a:ext cx="5992587" cy="816426"/>
            <a:chOff x="0" y="0"/>
            <a:chExt cx="7990116" cy="108856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990205" cy="1088644"/>
            </a:xfrm>
            <a:custGeom>
              <a:avLst/>
              <a:gdLst/>
              <a:ahLst/>
              <a:cxnLst/>
              <a:rect l="l" t="t" r="r" b="b"/>
              <a:pathLst>
                <a:path w="7990205" h="1088644">
                  <a:moveTo>
                    <a:pt x="0" y="181483"/>
                  </a:moveTo>
                  <a:cubicBezTo>
                    <a:pt x="0" y="81280"/>
                    <a:pt x="81280" y="0"/>
                    <a:pt x="181483" y="0"/>
                  </a:cubicBezTo>
                  <a:lnTo>
                    <a:pt x="7808722" y="0"/>
                  </a:lnTo>
                  <a:cubicBezTo>
                    <a:pt x="7908925" y="0"/>
                    <a:pt x="7990205" y="81280"/>
                    <a:pt x="7990205" y="181483"/>
                  </a:cubicBezTo>
                  <a:lnTo>
                    <a:pt x="7990205" y="907161"/>
                  </a:lnTo>
                  <a:cubicBezTo>
                    <a:pt x="7990205" y="1007364"/>
                    <a:pt x="7908925" y="1088644"/>
                    <a:pt x="7808722" y="1088644"/>
                  </a:cubicBezTo>
                  <a:lnTo>
                    <a:pt x="181483" y="1088644"/>
                  </a:lnTo>
                  <a:cubicBezTo>
                    <a:pt x="81280" y="1088517"/>
                    <a:pt x="0" y="1007364"/>
                    <a:pt x="0" y="907161"/>
                  </a:cubicBezTo>
                  <a:close/>
                </a:path>
              </a:pathLst>
            </a:custGeom>
            <a:solidFill>
              <a:srgbClr val="F5CBCB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2827696" y="4517565"/>
            <a:ext cx="4258494" cy="42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Team No. 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737541" y="8192481"/>
            <a:ext cx="6589138" cy="927392"/>
            <a:chOff x="0" y="0"/>
            <a:chExt cx="8785517" cy="123652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85606" cy="1236599"/>
            </a:xfrm>
            <a:custGeom>
              <a:avLst/>
              <a:gdLst/>
              <a:ahLst/>
              <a:cxnLst/>
              <a:rect l="l" t="t" r="r" b="b"/>
              <a:pathLst>
                <a:path w="8785606" h="1236599">
                  <a:moveTo>
                    <a:pt x="0" y="206121"/>
                  </a:moveTo>
                  <a:cubicBezTo>
                    <a:pt x="0" y="92329"/>
                    <a:pt x="92329" y="0"/>
                    <a:pt x="206121" y="0"/>
                  </a:cubicBezTo>
                  <a:lnTo>
                    <a:pt x="8579485" y="0"/>
                  </a:lnTo>
                  <a:cubicBezTo>
                    <a:pt x="8693277" y="0"/>
                    <a:pt x="8785606" y="92329"/>
                    <a:pt x="8785606" y="206121"/>
                  </a:cubicBezTo>
                  <a:lnTo>
                    <a:pt x="8785606" y="1030478"/>
                  </a:lnTo>
                  <a:cubicBezTo>
                    <a:pt x="8785606" y="1144270"/>
                    <a:pt x="8693277" y="1236599"/>
                    <a:pt x="8579485" y="1236599"/>
                  </a:cubicBezTo>
                  <a:lnTo>
                    <a:pt x="206121" y="1236599"/>
                  </a:lnTo>
                  <a:cubicBezTo>
                    <a:pt x="92329" y="1236472"/>
                    <a:pt x="0" y="1144270"/>
                    <a:pt x="0" y="1030478"/>
                  </a:cubicBezTo>
                  <a:close/>
                </a:path>
              </a:pathLst>
            </a:custGeom>
            <a:solidFill>
              <a:srgbClr val="F5CBCB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731902" y="8262728"/>
            <a:ext cx="6743462" cy="153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Dr. DY Patil School of Science &amp; Technology</a:t>
            </a:r>
          </a:p>
          <a:p>
            <a:pPr algn="ctr">
              <a:lnSpc>
                <a:spcPts val="2879"/>
              </a:lnSpc>
            </a:pPr>
            <a:r>
              <a:rPr lang="en-US" sz="24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Pune , Maharashtra</a:t>
            </a:r>
          </a:p>
          <a:p>
            <a:pPr algn="ctr">
              <a:lnSpc>
                <a:spcPts val="2879"/>
              </a:lnSpc>
            </a:pPr>
            <a:endParaRPr lang="en-US" sz="2400" b="1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algn="ctr">
              <a:lnSpc>
                <a:spcPts val="2879"/>
              </a:lnSpc>
            </a:pPr>
            <a:endParaRPr lang="en-US" sz="2400" b="1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11147898" y="4231529"/>
            <a:ext cx="4669279" cy="729577"/>
            <a:chOff x="0" y="0"/>
            <a:chExt cx="6225705" cy="97276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225794" cy="972820"/>
            </a:xfrm>
            <a:custGeom>
              <a:avLst/>
              <a:gdLst/>
              <a:ahLst/>
              <a:cxnLst/>
              <a:rect l="l" t="t" r="r" b="b"/>
              <a:pathLst>
                <a:path w="6225794" h="972820">
                  <a:moveTo>
                    <a:pt x="0" y="115189"/>
                  </a:moveTo>
                  <a:cubicBezTo>
                    <a:pt x="0" y="51562"/>
                    <a:pt x="51562" y="0"/>
                    <a:pt x="115189" y="0"/>
                  </a:cubicBezTo>
                  <a:lnTo>
                    <a:pt x="6110605" y="0"/>
                  </a:lnTo>
                  <a:cubicBezTo>
                    <a:pt x="6174232" y="0"/>
                    <a:pt x="6225794" y="51562"/>
                    <a:pt x="6225794" y="115189"/>
                  </a:cubicBezTo>
                  <a:lnTo>
                    <a:pt x="6225794" y="857631"/>
                  </a:lnTo>
                  <a:cubicBezTo>
                    <a:pt x="6225794" y="921258"/>
                    <a:pt x="6174232" y="972820"/>
                    <a:pt x="6110605" y="972820"/>
                  </a:cubicBezTo>
                  <a:lnTo>
                    <a:pt x="115189" y="972820"/>
                  </a:lnTo>
                  <a:cubicBezTo>
                    <a:pt x="51562" y="972820"/>
                    <a:pt x="0" y="921258"/>
                    <a:pt x="0" y="857631"/>
                  </a:cubicBezTo>
                  <a:close/>
                </a:path>
              </a:pathLst>
            </a:custGeom>
            <a:solidFill>
              <a:srgbClr val="F5CBCB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1515754" y="4378595"/>
            <a:ext cx="3933568" cy="42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Arham Kelkar- AI&amp;DS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525619" y="5584327"/>
            <a:ext cx="2690136" cy="2690136"/>
            <a:chOff x="0" y="0"/>
            <a:chExt cx="3586848" cy="3586848"/>
          </a:xfrm>
        </p:grpSpPr>
        <p:sp>
          <p:nvSpPr>
            <p:cNvPr id="22" name="Freeform 22"/>
            <p:cNvSpPr/>
            <p:nvPr/>
          </p:nvSpPr>
          <p:spPr>
            <a:xfrm>
              <a:off x="19050" y="19050"/>
              <a:ext cx="3548761" cy="3548761"/>
            </a:xfrm>
            <a:custGeom>
              <a:avLst/>
              <a:gdLst/>
              <a:ahLst/>
              <a:cxnLst/>
              <a:rect l="l" t="t" r="r" b="b"/>
              <a:pathLst>
                <a:path w="3548761" h="3548761">
                  <a:moveTo>
                    <a:pt x="0" y="286639"/>
                  </a:moveTo>
                  <a:cubicBezTo>
                    <a:pt x="0" y="128397"/>
                    <a:pt x="128397" y="0"/>
                    <a:pt x="286639" y="0"/>
                  </a:cubicBezTo>
                  <a:lnTo>
                    <a:pt x="3262122" y="0"/>
                  </a:lnTo>
                  <a:cubicBezTo>
                    <a:pt x="3420491" y="0"/>
                    <a:pt x="3548761" y="128397"/>
                    <a:pt x="3548761" y="286639"/>
                  </a:cubicBezTo>
                  <a:lnTo>
                    <a:pt x="3548761" y="3262122"/>
                  </a:lnTo>
                  <a:cubicBezTo>
                    <a:pt x="3548761" y="3420491"/>
                    <a:pt x="3420364" y="3548761"/>
                    <a:pt x="3262122" y="3548761"/>
                  </a:cubicBezTo>
                  <a:lnTo>
                    <a:pt x="286639" y="3548761"/>
                  </a:lnTo>
                  <a:cubicBezTo>
                    <a:pt x="128270" y="3548761"/>
                    <a:pt x="0" y="3420364"/>
                    <a:pt x="0" y="326212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3586861" cy="3586861"/>
            </a:xfrm>
            <a:custGeom>
              <a:avLst/>
              <a:gdLst/>
              <a:ahLst/>
              <a:cxnLst/>
              <a:rect l="l" t="t" r="r" b="b"/>
              <a:pathLst>
                <a:path w="3586861" h="3586861">
                  <a:moveTo>
                    <a:pt x="0" y="305689"/>
                  </a:moveTo>
                  <a:cubicBezTo>
                    <a:pt x="0" y="136906"/>
                    <a:pt x="136906" y="0"/>
                    <a:pt x="305689" y="0"/>
                  </a:cubicBezTo>
                  <a:lnTo>
                    <a:pt x="3281172" y="0"/>
                  </a:lnTo>
                  <a:lnTo>
                    <a:pt x="3281172" y="19050"/>
                  </a:lnTo>
                  <a:lnTo>
                    <a:pt x="3281172" y="0"/>
                  </a:lnTo>
                  <a:cubicBezTo>
                    <a:pt x="3449955" y="0"/>
                    <a:pt x="3586861" y="136906"/>
                    <a:pt x="3586861" y="305689"/>
                  </a:cubicBezTo>
                  <a:lnTo>
                    <a:pt x="3567811" y="305689"/>
                  </a:lnTo>
                  <a:lnTo>
                    <a:pt x="3586861" y="305689"/>
                  </a:lnTo>
                  <a:lnTo>
                    <a:pt x="3586861" y="3281172"/>
                  </a:lnTo>
                  <a:lnTo>
                    <a:pt x="3567811" y="3281172"/>
                  </a:lnTo>
                  <a:lnTo>
                    <a:pt x="3586861" y="3281172"/>
                  </a:lnTo>
                  <a:cubicBezTo>
                    <a:pt x="3586861" y="3449955"/>
                    <a:pt x="3449955" y="3586861"/>
                    <a:pt x="3281172" y="3586861"/>
                  </a:cubicBezTo>
                  <a:lnTo>
                    <a:pt x="3281172" y="3567811"/>
                  </a:lnTo>
                  <a:lnTo>
                    <a:pt x="3281172" y="3586861"/>
                  </a:lnTo>
                  <a:lnTo>
                    <a:pt x="305689" y="3586861"/>
                  </a:lnTo>
                  <a:lnTo>
                    <a:pt x="305689" y="3567811"/>
                  </a:lnTo>
                  <a:lnTo>
                    <a:pt x="305689" y="3586861"/>
                  </a:lnTo>
                  <a:cubicBezTo>
                    <a:pt x="136906" y="3586861"/>
                    <a:pt x="0" y="3449955"/>
                    <a:pt x="0" y="3281172"/>
                  </a:cubicBezTo>
                  <a:lnTo>
                    <a:pt x="0" y="305689"/>
                  </a:lnTo>
                  <a:lnTo>
                    <a:pt x="19050" y="305689"/>
                  </a:lnTo>
                  <a:lnTo>
                    <a:pt x="0" y="305689"/>
                  </a:lnTo>
                  <a:moveTo>
                    <a:pt x="38100" y="305689"/>
                  </a:moveTo>
                  <a:lnTo>
                    <a:pt x="38100" y="3281172"/>
                  </a:lnTo>
                  <a:lnTo>
                    <a:pt x="19050" y="3281172"/>
                  </a:lnTo>
                  <a:lnTo>
                    <a:pt x="38100" y="3281172"/>
                  </a:lnTo>
                  <a:cubicBezTo>
                    <a:pt x="38100" y="3429000"/>
                    <a:pt x="157861" y="3548761"/>
                    <a:pt x="305689" y="3548761"/>
                  </a:cubicBezTo>
                  <a:lnTo>
                    <a:pt x="3281172" y="3548761"/>
                  </a:lnTo>
                  <a:cubicBezTo>
                    <a:pt x="3429000" y="3548761"/>
                    <a:pt x="3548761" y="3429000"/>
                    <a:pt x="3548761" y="3281172"/>
                  </a:cubicBezTo>
                  <a:lnTo>
                    <a:pt x="3548761" y="305689"/>
                  </a:lnTo>
                  <a:cubicBezTo>
                    <a:pt x="3548761" y="157861"/>
                    <a:pt x="3428873" y="38100"/>
                    <a:pt x="3281172" y="38100"/>
                  </a:cubicBezTo>
                  <a:lnTo>
                    <a:pt x="305689" y="38100"/>
                  </a:lnTo>
                  <a:lnTo>
                    <a:pt x="305689" y="19050"/>
                  </a:lnTo>
                  <a:lnTo>
                    <a:pt x="305689" y="38100"/>
                  </a:lnTo>
                  <a:cubicBezTo>
                    <a:pt x="157861" y="38100"/>
                    <a:pt x="38100" y="157861"/>
                    <a:pt x="38100" y="305689"/>
                  </a:cubicBezTo>
                  <a:close/>
                </a:path>
              </a:pathLst>
            </a:custGeom>
            <a:solidFill>
              <a:srgbClr val="E60000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9525"/>
              <a:ext cx="3586848" cy="3596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your professional photo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4631724" y="5584327"/>
            <a:ext cx="2690136" cy="2690136"/>
            <a:chOff x="0" y="0"/>
            <a:chExt cx="3586848" cy="3586848"/>
          </a:xfrm>
        </p:grpSpPr>
        <p:sp>
          <p:nvSpPr>
            <p:cNvPr id="26" name="Freeform 26"/>
            <p:cNvSpPr/>
            <p:nvPr/>
          </p:nvSpPr>
          <p:spPr>
            <a:xfrm>
              <a:off x="19050" y="19050"/>
              <a:ext cx="3548761" cy="3548761"/>
            </a:xfrm>
            <a:custGeom>
              <a:avLst/>
              <a:gdLst/>
              <a:ahLst/>
              <a:cxnLst/>
              <a:rect l="l" t="t" r="r" b="b"/>
              <a:pathLst>
                <a:path w="3548761" h="3548761">
                  <a:moveTo>
                    <a:pt x="0" y="286639"/>
                  </a:moveTo>
                  <a:cubicBezTo>
                    <a:pt x="0" y="128397"/>
                    <a:pt x="128397" y="0"/>
                    <a:pt x="286639" y="0"/>
                  </a:cubicBezTo>
                  <a:lnTo>
                    <a:pt x="3262122" y="0"/>
                  </a:lnTo>
                  <a:cubicBezTo>
                    <a:pt x="3420491" y="0"/>
                    <a:pt x="3548761" y="128397"/>
                    <a:pt x="3548761" y="286639"/>
                  </a:cubicBezTo>
                  <a:lnTo>
                    <a:pt x="3548761" y="3262122"/>
                  </a:lnTo>
                  <a:cubicBezTo>
                    <a:pt x="3548761" y="3420491"/>
                    <a:pt x="3420364" y="3548761"/>
                    <a:pt x="3262122" y="3548761"/>
                  </a:cubicBezTo>
                  <a:lnTo>
                    <a:pt x="286639" y="3548761"/>
                  </a:lnTo>
                  <a:cubicBezTo>
                    <a:pt x="128270" y="3548761"/>
                    <a:pt x="0" y="3420364"/>
                    <a:pt x="0" y="326212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3586861" cy="3586861"/>
            </a:xfrm>
            <a:custGeom>
              <a:avLst/>
              <a:gdLst/>
              <a:ahLst/>
              <a:cxnLst/>
              <a:rect l="l" t="t" r="r" b="b"/>
              <a:pathLst>
                <a:path w="3586861" h="3586861">
                  <a:moveTo>
                    <a:pt x="0" y="305689"/>
                  </a:moveTo>
                  <a:cubicBezTo>
                    <a:pt x="0" y="136906"/>
                    <a:pt x="136906" y="0"/>
                    <a:pt x="305689" y="0"/>
                  </a:cubicBezTo>
                  <a:lnTo>
                    <a:pt x="3281172" y="0"/>
                  </a:lnTo>
                  <a:lnTo>
                    <a:pt x="3281172" y="19050"/>
                  </a:lnTo>
                  <a:lnTo>
                    <a:pt x="3281172" y="0"/>
                  </a:lnTo>
                  <a:cubicBezTo>
                    <a:pt x="3449955" y="0"/>
                    <a:pt x="3586861" y="136906"/>
                    <a:pt x="3586861" y="305689"/>
                  </a:cubicBezTo>
                  <a:lnTo>
                    <a:pt x="3567811" y="305689"/>
                  </a:lnTo>
                  <a:lnTo>
                    <a:pt x="3586861" y="305689"/>
                  </a:lnTo>
                  <a:lnTo>
                    <a:pt x="3586861" y="3281172"/>
                  </a:lnTo>
                  <a:lnTo>
                    <a:pt x="3567811" y="3281172"/>
                  </a:lnTo>
                  <a:lnTo>
                    <a:pt x="3586861" y="3281172"/>
                  </a:lnTo>
                  <a:cubicBezTo>
                    <a:pt x="3586861" y="3449955"/>
                    <a:pt x="3449955" y="3586861"/>
                    <a:pt x="3281172" y="3586861"/>
                  </a:cubicBezTo>
                  <a:lnTo>
                    <a:pt x="3281172" y="3567811"/>
                  </a:lnTo>
                  <a:lnTo>
                    <a:pt x="3281172" y="3586861"/>
                  </a:lnTo>
                  <a:lnTo>
                    <a:pt x="305689" y="3586861"/>
                  </a:lnTo>
                  <a:lnTo>
                    <a:pt x="305689" y="3567811"/>
                  </a:lnTo>
                  <a:lnTo>
                    <a:pt x="305689" y="3586861"/>
                  </a:lnTo>
                  <a:cubicBezTo>
                    <a:pt x="136906" y="3586861"/>
                    <a:pt x="0" y="3449955"/>
                    <a:pt x="0" y="3281172"/>
                  </a:cubicBezTo>
                  <a:lnTo>
                    <a:pt x="0" y="305689"/>
                  </a:lnTo>
                  <a:lnTo>
                    <a:pt x="19050" y="305689"/>
                  </a:lnTo>
                  <a:lnTo>
                    <a:pt x="0" y="305689"/>
                  </a:lnTo>
                  <a:moveTo>
                    <a:pt x="38100" y="305689"/>
                  </a:moveTo>
                  <a:lnTo>
                    <a:pt x="38100" y="3281172"/>
                  </a:lnTo>
                  <a:lnTo>
                    <a:pt x="19050" y="3281172"/>
                  </a:lnTo>
                  <a:lnTo>
                    <a:pt x="38100" y="3281172"/>
                  </a:lnTo>
                  <a:cubicBezTo>
                    <a:pt x="38100" y="3429000"/>
                    <a:pt x="157861" y="3548761"/>
                    <a:pt x="305689" y="3548761"/>
                  </a:cubicBezTo>
                  <a:lnTo>
                    <a:pt x="3281172" y="3548761"/>
                  </a:lnTo>
                  <a:cubicBezTo>
                    <a:pt x="3429000" y="3548761"/>
                    <a:pt x="3548761" y="3429000"/>
                    <a:pt x="3548761" y="3281172"/>
                  </a:cubicBezTo>
                  <a:lnTo>
                    <a:pt x="3548761" y="305689"/>
                  </a:lnTo>
                  <a:cubicBezTo>
                    <a:pt x="3548761" y="157861"/>
                    <a:pt x="3428873" y="38100"/>
                    <a:pt x="3281172" y="38100"/>
                  </a:cubicBezTo>
                  <a:lnTo>
                    <a:pt x="305689" y="38100"/>
                  </a:lnTo>
                  <a:lnTo>
                    <a:pt x="305689" y="19050"/>
                  </a:lnTo>
                  <a:lnTo>
                    <a:pt x="305689" y="38100"/>
                  </a:lnTo>
                  <a:cubicBezTo>
                    <a:pt x="157861" y="38100"/>
                    <a:pt x="38100" y="157861"/>
                    <a:pt x="38100" y="305689"/>
                  </a:cubicBezTo>
                  <a:close/>
                </a:path>
              </a:pathLst>
            </a:custGeom>
            <a:solidFill>
              <a:srgbClr val="E60000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9003230" y="8438474"/>
            <a:ext cx="3734524" cy="663883"/>
            <a:chOff x="0" y="0"/>
            <a:chExt cx="4979365" cy="88517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979416" cy="885190"/>
            </a:xfrm>
            <a:custGeom>
              <a:avLst/>
              <a:gdLst/>
              <a:ahLst/>
              <a:cxnLst/>
              <a:rect l="l" t="t" r="r" b="b"/>
              <a:pathLst>
                <a:path w="4979416" h="885190">
                  <a:moveTo>
                    <a:pt x="0" y="104775"/>
                  </a:moveTo>
                  <a:cubicBezTo>
                    <a:pt x="0" y="46863"/>
                    <a:pt x="46863" y="0"/>
                    <a:pt x="104775" y="0"/>
                  </a:cubicBezTo>
                  <a:lnTo>
                    <a:pt x="4874641" y="0"/>
                  </a:lnTo>
                  <a:cubicBezTo>
                    <a:pt x="4932553" y="0"/>
                    <a:pt x="4979416" y="46863"/>
                    <a:pt x="4979416" y="104775"/>
                  </a:cubicBezTo>
                  <a:lnTo>
                    <a:pt x="4979416" y="780415"/>
                  </a:lnTo>
                  <a:cubicBezTo>
                    <a:pt x="4979416" y="838327"/>
                    <a:pt x="4932553" y="885190"/>
                    <a:pt x="4874641" y="885190"/>
                  </a:cubicBezTo>
                  <a:lnTo>
                    <a:pt x="104775" y="885190"/>
                  </a:lnTo>
                  <a:cubicBezTo>
                    <a:pt x="46863" y="885190"/>
                    <a:pt x="0" y="838327"/>
                    <a:pt x="0" y="780415"/>
                  </a:cubicBezTo>
                  <a:close/>
                </a:path>
              </a:pathLst>
            </a:custGeom>
            <a:solidFill>
              <a:srgbClr val="F5CBCB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2148395" y="1221610"/>
            <a:ext cx="2690136" cy="2690136"/>
            <a:chOff x="0" y="0"/>
            <a:chExt cx="3586848" cy="3586848"/>
          </a:xfrm>
        </p:grpSpPr>
        <p:sp>
          <p:nvSpPr>
            <p:cNvPr id="31" name="Freeform 31"/>
            <p:cNvSpPr/>
            <p:nvPr/>
          </p:nvSpPr>
          <p:spPr>
            <a:xfrm>
              <a:off x="19050" y="19050"/>
              <a:ext cx="3548761" cy="3548761"/>
            </a:xfrm>
            <a:custGeom>
              <a:avLst/>
              <a:gdLst/>
              <a:ahLst/>
              <a:cxnLst/>
              <a:rect l="l" t="t" r="r" b="b"/>
              <a:pathLst>
                <a:path w="3548761" h="3548761">
                  <a:moveTo>
                    <a:pt x="0" y="286639"/>
                  </a:moveTo>
                  <a:cubicBezTo>
                    <a:pt x="0" y="128397"/>
                    <a:pt x="128397" y="0"/>
                    <a:pt x="286639" y="0"/>
                  </a:cubicBezTo>
                  <a:lnTo>
                    <a:pt x="3262122" y="0"/>
                  </a:lnTo>
                  <a:cubicBezTo>
                    <a:pt x="3420491" y="0"/>
                    <a:pt x="3548761" y="128397"/>
                    <a:pt x="3548761" y="286639"/>
                  </a:cubicBezTo>
                  <a:lnTo>
                    <a:pt x="3548761" y="3262122"/>
                  </a:lnTo>
                  <a:cubicBezTo>
                    <a:pt x="3548761" y="3420491"/>
                    <a:pt x="3420364" y="3548761"/>
                    <a:pt x="3262122" y="3548761"/>
                  </a:cubicBezTo>
                  <a:lnTo>
                    <a:pt x="286639" y="3548761"/>
                  </a:lnTo>
                  <a:cubicBezTo>
                    <a:pt x="128270" y="3548761"/>
                    <a:pt x="0" y="3420364"/>
                    <a:pt x="0" y="326212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0" y="0"/>
              <a:ext cx="3586861" cy="3586861"/>
            </a:xfrm>
            <a:custGeom>
              <a:avLst/>
              <a:gdLst/>
              <a:ahLst/>
              <a:cxnLst/>
              <a:rect l="l" t="t" r="r" b="b"/>
              <a:pathLst>
                <a:path w="3586861" h="3586861">
                  <a:moveTo>
                    <a:pt x="0" y="305689"/>
                  </a:moveTo>
                  <a:cubicBezTo>
                    <a:pt x="0" y="136906"/>
                    <a:pt x="136906" y="0"/>
                    <a:pt x="305689" y="0"/>
                  </a:cubicBezTo>
                  <a:lnTo>
                    <a:pt x="3281172" y="0"/>
                  </a:lnTo>
                  <a:lnTo>
                    <a:pt x="3281172" y="19050"/>
                  </a:lnTo>
                  <a:lnTo>
                    <a:pt x="3281172" y="0"/>
                  </a:lnTo>
                  <a:cubicBezTo>
                    <a:pt x="3449955" y="0"/>
                    <a:pt x="3586861" y="136906"/>
                    <a:pt x="3586861" y="305689"/>
                  </a:cubicBezTo>
                  <a:lnTo>
                    <a:pt x="3567811" y="305689"/>
                  </a:lnTo>
                  <a:lnTo>
                    <a:pt x="3586861" y="305689"/>
                  </a:lnTo>
                  <a:lnTo>
                    <a:pt x="3586861" y="3281172"/>
                  </a:lnTo>
                  <a:lnTo>
                    <a:pt x="3567811" y="3281172"/>
                  </a:lnTo>
                  <a:lnTo>
                    <a:pt x="3586861" y="3281172"/>
                  </a:lnTo>
                  <a:cubicBezTo>
                    <a:pt x="3586861" y="3449955"/>
                    <a:pt x="3449955" y="3586861"/>
                    <a:pt x="3281172" y="3586861"/>
                  </a:cubicBezTo>
                  <a:lnTo>
                    <a:pt x="3281172" y="3567811"/>
                  </a:lnTo>
                  <a:lnTo>
                    <a:pt x="3281172" y="3586861"/>
                  </a:lnTo>
                  <a:lnTo>
                    <a:pt x="305689" y="3586861"/>
                  </a:lnTo>
                  <a:lnTo>
                    <a:pt x="305689" y="3567811"/>
                  </a:lnTo>
                  <a:lnTo>
                    <a:pt x="305689" y="3586861"/>
                  </a:lnTo>
                  <a:cubicBezTo>
                    <a:pt x="136906" y="3586861"/>
                    <a:pt x="0" y="3449955"/>
                    <a:pt x="0" y="3281172"/>
                  </a:cubicBezTo>
                  <a:lnTo>
                    <a:pt x="0" y="305689"/>
                  </a:lnTo>
                  <a:lnTo>
                    <a:pt x="19050" y="305689"/>
                  </a:lnTo>
                  <a:lnTo>
                    <a:pt x="0" y="305689"/>
                  </a:lnTo>
                  <a:moveTo>
                    <a:pt x="38100" y="305689"/>
                  </a:moveTo>
                  <a:lnTo>
                    <a:pt x="38100" y="3281172"/>
                  </a:lnTo>
                  <a:lnTo>
                    <a:pt x="19050" y="3281172"/>
                  </a:lnTo>
                  <a:lnTo>
                    <a:pt x="38100" y="3281172"/>
                  </a:lnTo>
                  <a:cubicBezTo>
                    <a:pt x="38100" y="3429000"/>
                    <a:pt x="157861" y="3548761"/>
                    <a:pt x="305689" y="3548761"/>
                  </a:cubicBezTo>
                  <a:lnTo>
                    <a:pt x="3281172" y="3548761"/>
                  </a:lnTo>
                  <a:cubicBezTo>
                    <a:pt x="3429000" y="3548761"/>
                    <a:pt x="3548761" y="3429000"/>
                    <a:pt x="3548761" y="3281172"/>
                  </a:cubicBezTo>
                  <a:lnTo>
                    <a:pt x="3548761" y="305689"/>
                  </a:lnTo>
                  <a:cubicBezTo>
                    <a:pt x="3548761" y="157861"/>
                    <a:pt x="3428873" y="38100"/>
                    <a:pt x="3281172" y="38100"/>
                  </a:cubicBezTo>
                  <a:lnTo>
                    <a:pt x="305689" y="38100"/>
                  </a:lnTo>
                  <a:lnTo>
                    <a:pt x="305689" y="19050"/>
                  </a:lnTo>
                  <a:lnTo>
                    <a:pt x="305689" y="38100"/>
                  </a:lnTo>
                  <a:cubicBezTo>
                    <a:pt x="157861" y="38100"/>
                    <a:pt x="38100" y="157861"/>
                    <a:pt x="38100" y="305689"/>
                  </a:cubicBezTo>
                  <a:close/>
                </a:path>
              </a:pathLst>
            </a:custGeom>
            <a:solidFill>
              <a:srgbClr val="E60000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12212984" y="1406109"/>
            <a:ext cx="2608831" cy="2303107"/>
            <a:chOff x="0" y="0"/>
            <a:chExt cx="3478441" cy="3070809"/>
          </a:xfrm>
        </p:grpSpPr>
        <p:sp>
          <p:nvSpPr>
            <p:cNvPr id="34" name="Freeform 34" descr="A person in a suit and tie  AI-generated content may be incorrect."/>
            <p:cNvSpPr/>
            <p:nvPr/>
          </p:nvSpPr>
          <p:spPr>
            <a:xfrm>
              <a:off x="0" y="0"/>
              <a:ext cx="3478403" cy="3070860"/>
            </a:xfrm>
            <a:custGeom>
              <a:avLst/>
              <a:gdLst/>
              <a:ahLst/>
              <a:cxnLst/>
              <a:rect l="l" t="t" r="r" b="b"/>
              <a:pathLst>
                <a:path w="3478403" h="3070860">
                  <a:moveTo>
                    <a:pt x="0" y="0"/>
                  </a:moveTo>
                  <a:lnTo>
                    <a:pt x="3478403" y="0"/>
                  </a:lnTo>
                  <a:lnTo>
                    <a:pt x="3478403" y="3070860"/>
                  </a:lnTo>
                  <a:lnTo>
                    <a:pt x="0" y="30708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980" t="-6313" r="1890" b="-13855"/>
              </a:stretch>
            </a:blipFill>
          </p:spPr>
        </p:sp>
      </p:grpSp>
      <p:sp>
        <p:nvSpPr>
          <p:cNvPr id="35" name="TextBox 35"/>
          <p:cNvSpPr txBox="1"/>
          <p:nvPr/>
        </p:nvSpPr>
        <p:spPr>
          <a:xfrm>
            <a:off x="9103633" y="8548583"/>
            <a:ext cx="3552568" cy="42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Nitin Chauhan- AI&amp;DS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14366567" y="8448799"/>
            <a:ext cx="3382013" cy="624478"/>
            <a:chOff x="0" y="0"/>
            <a:chExt cx="4509351" cy="83263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509389" cy="832612"/>
            </a:xfrm>
            <a:custGeom>
              <a:avLst/>
              <a:gdLst/>
              <a:ahLst/>
              <a:cxnLst/>
              <a:rect l="l" t="t" r="r" b="b"/>
              <a:pathLst>
                <a:path w="4509389" h="832612">
                  <a:moveTo>
                    <a:pt x="0" y="98552"/>
                  </a:moveTo>
                  <a:cubicBezTo>
                    <a:pt x="0" y="44069"/>
                    <a:pt x="44069" y="0"/>
                    <a:pt x="98552" y="0"/>
                  </a:cubicBezTo>
                  <a:lnTo>
                    <a:pt x="4410837" y="0"/>
                  </a:lnTo>
                  <a:cubicBezTo>
                    <a:pt x="4465320" y="0"/>
                    <a:pt x="4509389" y="44069"/>
                    <a:pt x="4509389" y="98552"/>
                  </a:cubicBezTo>
                  <a:lnTo>
                    <a:pt x="4509389" y="734060"/>
                  </a:lnTo>
                  <a:cubicBezTo>
                    <a:pt x="4509389" y="788543"/>
                    <a:pt x="4465320" y="832612"/>
                    <a:pt x="4410837" y="832612"/>
                  </a:cubicBezTo>
                  <a:lnTo>
                    <a:pt x="98552" y="832612"/>
                  </a:lnTo>
                  <a:cubicBezTo>
                    <a:pt x="44069" y="832612"/>
                    <a:pt x="0" y="788543"/>
                    <a:pt x="0" y="734060"/>
                  </a:cubicBezTo>
                  <a:close/>
                </a:path>
              </a:pathLst>
            </a:custGeom>
            <a:solidFill>
              <a:srgbClr val="F5CBCB"/>
            </a:solidFill>
          </p:spPr>
        </p:sp>
      </p:grpSp>
      <p:sp>
        <p:nvSpPr>
          <p:cNvPr id="38" name="TextBox 38"/>
          <p:cNvSpPr txBox="1"/>
          <p:nvPr/>
        </p:nvSpPr>
        <p:spPr>
          <a:xfrm>
            <a:off x="14140853" y="8581158"/>
            <a:ext cx="3920433" cy="42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Omkar Kale - CSD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9869319" y="5676243"/>
            <a:ext cx="2027006" cy="2521591"/>
            <a:chOff x="0" y="0"/>
            <a:chExt cx="2702674" cy="3362122"/>
          </a:xfrm>
        </p:grpSpPr>
        <p:sp>
          <p:nvSpPr>
            <p:cNvPr id="40" name="Freeform 40" descr="A person with a beard and mustache  AI-generated content may be incorrect."/>
            <p:cNvSpPr/>
            <p:nvPr/>
          </p:nvSpPr>
          <p:spPr>
            <a:xfrm>
              <a:off x="0" y="0"/>
              <a:ext cx="2702687" cy="3362071"/>
            </a:xfrm>
            <a:custGeom>
              <a:avLst/>
              <a:gdLst/>
              <a:ahLst/>
              <a:cxnLst/>
              <a:rect l="l" t="t" r="r" b="b"/>
              <a:pathLst>
                <a:path w="2702687" h="3362071">
                  <a:moveTo>
                    <a:pt x="0" y="0"/>
                  </a:moveTo>
                  <a:lnTo>
                    <a:pt x="2702687" y="0"/>
                  </a:lnTo>
                  <a:lnTo>
                    <a:pt x="2702687" y="3362071"/>
                  </a:lnTo>
                  <a:lnTo>
                    <a:pt x="0" y="3362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41" b="-242"/>
              </a:stretch>
            </a:blipFill>
          </p:spPr>
        </p:sp>
      </p:grpSp>
      <p:grpSp>
        <p:nvGrpSpPr>
          <p:cNvPr id="41" name="Group 41"/>
          <p:cNvGrpSpPr/>
          <p:nvPr/>
        </p:nvGrpSpPr>
        <p:grpSpPr>
          <a:xfrm>
            <a:off x="14995036" y="5714086"/>
            <a:ext cx="1953130" cy="2482377"/>
            <a:chOff x="0" y="0"/>
            <a:chExt cx="2604173" cy="3309836"/>
          </a:xfrm>
        </p:grpSpPr>
        <p:sp>
          <p:nvSpPr>
            <p:cNvPr id="42" name="Freeform 42" descr="A person smiling for a picture  AI-generated content may be incorrect."/>
            <p:cNvSpPr/>
            <p:nvPr/>
          </p:nvSpPr>
          <p:spPr>
            <a:xfrm>
              <a:off x="0" y="0"/>
              <a:ext cx="2604135" cy="3309874"/>
            </a:xfrm>
            <a:custGeom>
              <a:avLst/>
              <a:gdLst/>
              <a:ahLst/>
              <a:cxnLst/>
              <a:rect l="l" t="t" r="r" b="b"/>
              <a:pathLst>
                <a:path w="2604135" h="3309874">
                  <a:moveTo>
                    <a:pt x="0" y="0"/>
                  </a:moveTo>
                  <a:lnTo>
                    <a:pt x="2604135" y="0"/>
                  </a:lnTo>
                  <a:lnTo>
                    <a:pt x="2604135" y="3309874"/>
                  </a:lnTo>
                  <a:lnTo>
                    <a:pt x="0" y="3309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3784" r="-1" b="-3782"/>
              </a:stretch>
            </a:blipFill>
          </p:spPr>
        </p:sp>
      </p:grpSp>
      <p:grpSp>
        <p:nvGrpSpPr>
          <p:cNvPr id="43" name="Group 43"/>
          <p:cNvGrpSpPr/>
          <p:nvPr/>
        </p:nvGrpSpPr>
        <p:grpSpPr>
          <a:xfrm>
            <a:off x="3529813" y="6519815"/>
            <a:ext cx="2683745" cy="829704"/>
            <a:chOff x="0" y="0"/>
            <a:chExt cx="3578327" cy="1106272"/>
          </a:xfrm>
        </p:grpSpPr>
        <p:sp>
          <p:nvSpPr>
            <p:cNvPr id="44" name="Freeform 44" descr="DPU-Logo"/>
            <p:cNvSpPr/>
            <p:nvPr/>
          </p:nvSpPr>
          <p:spPr>
            <a:xfrm>
              <a:off x="0" y="0"/>
              <a:ext cx="3578352" cy="1106297"/>
            </a:xfrm>
            <a:custGeom>
              <a:avLst/>
              <a:gdLst/>
              <a:ahLst/>
              <a:cxnLst/>
              <a:rect l="l" t="t" r="r" b="b"/>
              <a:pathLst>
                <a:path w="3578352" h="1106297">
                  <a:moveTo>
                    <a:pt x="0" y="0"/>
                  </a:moveTo>
                  <a:lnTo>
                    <a:pt x="3578352" y="0"/>
                  </a:lnTo>
                  <a:lnTo>
                    <a:pt x="3578352" y="1106297"/>
                  </a:lnTo>
                  <a:lnTo>
                    <a:pt x="0" y="1106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618" r="-1618" b="2"/>
              </a:stretch>
            </a:blipFill>
          </p:spPr>
        </p:sp>
      </p:grpSp>
      <p:sp>
        <p:nvSpPr>
          <p:cNvPr id="45" name="TextBox 45"/>
          <p:cNvSpPr txBox="1"/>
          <p:nvPr/>
        </p:nvSpPr>
        <p:spPr>
          <a:xfrm>
            <a:off x="3797179" y="1914963"/>
            <a:ext cx="2151602" cy="2364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280"/>
              </a:lnSpc>
            </a:pPr>
            <a:r>
              <a:rPr lang="en-US" sz="1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49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8278587" y="9977571"/>
            <a:ext cx="10727874" cy="652329"/>
          </a:xfrm>
          <a:custGeom>
            <a:avLst/>
            <a:gdLst/>
            <a:ahLst/>
            <a:cxnLst/>
            <a:rect l="l" t="t" r="r" b="b"/>
            <a:pathLst>
              <a:path w="10727874" h="652329">
                <a:moveTo>
                  <a:pt x="10727874" y="652329"/>
                </a:moveTo>
                <a:lnTo>
                  <a:pt x="0" y="652329"/>
                </a:lnTo>
                <a:lnTo>
                  <a:pt x="0" y="0"/>
                </a:lnTo>
                <a:lnTo>
                  <a:pt x="10727874" y="0"/>
                </a:lnTo>
                <a:lnTo>
                  <a:pt x="10727874" y="65232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65279" b="-6527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9976752"/>
            <a:ext cx="8441874" cy="604161"/>
            <a:chOff x="0" y="0"/>
            <a:chExt cx="11255832" cy="8055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255883" cy="805561"/>
            </a:xfrm>
            <a:custGeom>
              <a:avLst/>
              <a:gdLst/>
              <a:ahLst/>
              <a:cxnLst/>
              <a:rect l="l" t="t" r="r" b="b"/>
              <a:pathLst>
                <a:path w="11255883" h="805561">
                  <a:moveTo>
                    <a:pt x="0" y="0"/>
                  </a:moveTo>
                  <a:lnTo>
                    <a:pt x="11255883" y="0"/>
                  </a:lnTo>
                  <a:lnTo>
                    <a:pt x="11255883" y="805561"/>
                  </a:lnTo>
                  <a:lnTo>
                    <a:pt x="0" y="805561"/>
                  </a:lnTo>
                  <a:close/>
                </a:path>
              </a:pathLst>
            </a:custGeom>
            <a:solidFill>
              <a:srgbClr val="5B0003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-933298" y="-19050"/>
            <a:ext cx="10972800" cy="589950"/>
          </a:xfrm>
          <a:custGeom>
            <a:avLst/>
            <a:gdLst/>
            <a:ahLst/>
            <a:cxnLst/>
            <a:rect l="l" t="t" r="r" b="b"/>
            <a:pathLst>
              <a:path w="10972800" h="589950">
                <a:moveTo>
                  <a:pt x="0" y="0"/>
                </a:moveTo>
                <a:lnTo>
                  <a:pt x="10972800" y="0"/>
                </a:lnTo>
                <a:lnTo>
                  <a:pt x="10972800" y="589950"/>
                </a:lnTo>
                <a:lnTo>
                  <a:pt x="0" y="58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778" b="-80777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976761" y="-16326"/>
            <a:ext cx="8441874" cy="604161"/>
            <a:chOff x="0" y="0"/>
            <a:chExt cx="11255832" cy="8055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255883" cy="805561"/>
            </a:xfrm>
            <a:custGeom>
              <a:avLst/>
              <a:gdLst/>
              <a:ahLst/>
              <a:cxnLst/>
              <a:rect l="l" t="t" r="r" b="b"/>
              <a:pathLst>
                <a:path w="11255883" h="805561">
                  <a:moveTo>
                    <a:pt x="0" y="0"/>
                  </a:moveTo>
                  <a:lnTo>
                    <a:pt x="11255883" y="0"/>
                  </a:lnTo>
                  <a:lnTo>
                    <a:pt x="11255883" y="805561"/>
                  </a:lnTo>
                  <a:lnTo>
                    <a:pt x="0" y="805561"/>
                  </a:lnTo>
                  <a:close/>
                </a:path>
              </a:pathLst>
            </a:custGeom>
            <a:solidFill>
              <a:srgbClr val="5B0003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5928293" y="4518793"/>
            <a:ext cx="6431413" cy="1201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A20000"/>
                </a:solidFill>
                <a:latin typeface="Arimo"/>
                <a:ea typeface="Arimo"/>
                <a:cs typeface="Arimo"/>
                <a:sym typeface="Arimo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8278587" y="9977571"/>
            <a:ext cx="10727874" cy="652329"/>
          </a:xfrm>
          <a:custGeom>
            <a:avLst/>
            <a:gdLst/>
            <a:ahLst/>
            <a:cxnLst/>
            <a:rect l="l" t="t" r="r" b="b"/>
            <a:pathLst>
              <a:path w="10727874" h="652329">
                <a:moveTo>
                  <a:pt x="10727874" y="652329"/>
                </a:moveTo>
                <a:lnTo>
                  <a:pt x="0" y="652329"/>
                </a:lnTo>
                <a:lnTo>
                  <a:pt x="0" y="0"/>
                </a:lnTo>
                <a:lnTo>
                  <a:pt x="10727874" y="0"/>
                </a:lnTo>
                <a:lnTo>
                  <a:pt x="10727874" y="65232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65279" b="-6527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9976752"/>
            <a:ext cx="8441874" cy="604161"/>
            <a:chOff x="0" y="0"/>
            <a:chExt cx="11255832" cy="8055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255883" cy="805561"/>
            </a:xfrm>
            <a:custGeom>
              <a:avLst/>
              <a:gdLst/>
              <a:ahLst/>
              <a:cxnLst/>
              <a:rect l="l" t="t" r="r" b="b"/>
              <a:pathLst>
                <a:path w="11255883" h="805561">
                  <a:moveTo>
                    <a:pt x="0" y="0"/>
                  </a:moveTo>
                  <a:lnTo>
                    <a:pt x="11255883" y="0"/>
                  </a:lnTo>
                  <a:lnTo>
                    <a:pt x="11255883" y="805561"/>
                  </a:lnTo>
                  <a:lnTo>
                    <a:pt x="0" y="805561"/>
                  </a:lnTo>
                  <a:close/>
                </a:path>
              </a:pathLst>
            </a:custGeom>
            <a:solidFill>
              <a:srgbClr val="5B0003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-933298" y="-19050"/>
            <a:ext cx="10972800" cy="589950"/>
          </a:xfrm>
          <a:custGeom>
            <a:avLst/>
            <a:gdLst/>
            <a:ahLst/>
            <a:cxnLst/>
            <a:rect l="l" t="t" r="r" b="b"/>
            <a:pathLst>
              <a:path w="10972800" h="589950">
                <a:moveTo>
                  <a:pt x="0" y="0"/>
                </a:moveTo>
                <a:lnTo>
                  <a:pt x="10972800" y="0"/>
                </a:lnTo>
                <a:lnTo>
                  <a:pt x="10972800" y="589950"/>
                </a:lnTo>
                <a:lnTo>
                  <a:pt x="0" y="58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778" b="-80777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976761" y="-16326"/>
            <a:ext cx="8441874" cy="604161"/>
            <a:chOff x="0" y="0"/>
            <a:chExt cx="11255832" cy="8055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255883" cy="805561"/>
            </a:xfrm>
            <a:custGeom>
              <a:avLst/>
              <a:gdLst/>
              <a:ahLst/>
              <a:cxnLst/>
              <a:rect l="l" t="t" r="r" b="b"/>
              <a:pathLst>
                <a:path w="11255883" h="805561">
                  <a:moveTo>
                    <a:pt x="0" y="0"/>
                  </a:moveTo>
                  <a:lnTo>
                    <a:pt x="11255883" y="0"/>
                  </a:lnTo>
                  <a:lnTo>
                    <a:pt x="11255883" y="805561"/>
                  </a:lnTo>
                  <a:lnTo>
                    <a:pt x="0" y="805561"/>
                  </a:lnTo>
                  <a:close/>
                </a:path>
              </a:pathLst>
            </a:custGeom>
            <a:solidFill>
              <a:srgbClr val="5B0003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578621" y="588845"/>
            <a:ext cx="5709379" cy="9388726"/>
            <a:chOff x="0" y="0"/>
            <a:chExt cx="7645768" cy="12573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645781" cy="12573000"/>
            </a:xfrm>
            <a:custGeom>
              <a:avLst/>
              <a:gdLst/>
              <a:ahLst/>
              <a:cxnLst/>
              <a:rect l="l" t="t" r="r" b="b"/>
              <a:pathLst>
                <a:path w="7645781" h="12573000">
                  <a:moveTo>
                    <a:pt x="0" y="0"/>
                  </a:moveTo>
                  <a:lnTo>
                    <a:pt x="7645781" y="0"/>
                  </a:lnTo>
                  <a:lnTo>
                    <a:pt x="7645781" y="12573000"/>
                  </a:lnTo>
                  <a:lnTo>
                    <a:pt x="0" y="12573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2221" r="-32221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630279" y="2165709"/>
            <a:ext cx="11242548" cy="533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00"/>
              </a:lnSpc>
            </a:pPr>
            <a:r>
              <a:rPr lang="en-US" sz="3000">
                <a:solidFill>
                  <a:srgbClr val="404040"/>
                </a:solidFill>
                <a:latin typeface="Arimo"/>
                <a:ea typeface="Arimo"/>
                <a:cs typeface="Arimo"/>
                <a:sym typeface="Arimo"/>
              </a:rPr>
              <a:t>Global disaster response suffers from a </a:t>
            </a:r>
            <a:r>
              <a:rPr lang="en-US" sz="3000" b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reactive paradigm</a:t>
            </a:r>
            <a:r>
              <a:rPr lang="en-US" sz="3000">
                <a:solidFill>
                  <a:srgbClr val="404040"/>
                </a:solidFill>
                <a:latin typeface="Arimo"/>
                <a:ea typeface="Arimo"/>
                <a:cs typeface="Arimo"/>
                <a:sym typeface="Arimo"/>
              </a:rPr>
              <a:t> that collapses during "Black Sky" events crises where communication blackouts force rescue teams to rely on </a:t>
            </a:r>
            <a:r>
              <a:rPr lang="en-US" sz="3000" b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outdated data and dangerous guesswork</a:t>
            </a:r>
            <a:r>
              <a:rPr lang="en-US" sz="3000">
                <a:solidFill>
                  <a:srgbClr val="404040"/>
                </a:solidFill>
                <a:latin typeface="Arimo"/>
                <a:ea typeface="Arimo"/>
                <a:cs typeface="Arimo"/>
                <a:sym typeface="Arimo"/>
              </a:rPr>
              <a:t>. </a:t>
            </a:r>
          </a:p>
          <a:p>
            <a:pPr algn="just">
              <a:lnSpc>
                <a:spcPts val="5400"/>
              </a:lnSpc>
            </a:pPr>
            <a:r>
              <a:rPr lang="en-US" sz="3000">
                <a:solidFill>
                  <a:srgbClr val="404040"/>
                </a:solidFill>
                <a:latin typeface="Arimo"/>
                <a:ea typeface="Arimo"/>
                <a:cs typeface="Arimo"/>
                <a:sym typeface="Arimo"/>
              </a:rPr>
              <a:t>This "intelligence lag" amid rising climate and seismic threats results in thousands of preventable deaths and an economic drain projected to reach </a:t>
            </a:r>
            <a:r>
              <a:rPr lang="en-US" sz="3000" b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$145 billion</a:t>
            </a:r>
            <a:r>
              <a:rPr lang="en-US" sz="3000">
                <a:solidFill>
                  <a:srgbClr val="404040"/>
                </a:solidFill>
                <a:latin typeface="Arimo"/>
                <a:ea typeface="Arimo"/>
                <a:cs typeface="Arimo"/>
                <a:sym typeface="Arimo"/>
              </a:rPr>
              <a:t> in losses by 2025.</a:t>
            </a:r>
          </a:p>
          <a:p>
            <a:pPr algn="just">
              <a:lnSpc>
                <a:spcPts val="3600"/>
              </a:lnSpc>
            </a:pPr>
            <a:endParaRPr lang="en-US" sz="3000">
              <a:solidFill>
                <a:srgbClr val="40404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69474" y="845010"/>
            <a:ext cx="8490861" cy="721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 b="1">
                <a:solidFill>
                  <a:srgbClr val="A20000"/>
                </a:solidFill>
                <a:latin typeface="Arimo Bold"/>
                <a:ea typeface="Arimo Bold"/>
                <a:cs typeface="Arimo Bold"/>
                <a:sym typeface="Arimo Bold"/>
              </a:rPr>
              <a:t>Problem Statement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8278587" y="9977571"/>
            <a:ext cx="10727874" cy="652329"/>
          </a:xfrm>
          <a:custGeom>
            <a:avLst/>
            <a:gdLst/>
            <a:ahLst/>
            <a:cxnLst/>
            <a:rect l="l" t="t" r="r" b="b"/>
            <a:pathLst>
              <a:path w="10727874" h="652329">
                <a:moveTo>
                  <a:pt x="10727874" y="652329"/>
                </a:moveTo>
                <a:lnTo>
                  <a:pt x="0" y="652329"/>
                </a:lnTo>
                <a:lnTo>
                  <a:pt x="0" y="0"/>
                </a:lnTo>
                <a:lnTo>
                  <a:pt x="10727874" y="0"/>
                </a:lnTo>
                <a:lnTo>
                  <a:pt x="10727874" y="65232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65279" b="-6527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9976752"/>
            <a:ext cx="8441874" cy="604161"/>
            <a:chOff x="0" y="0"/>
            <a:chExt cx="11255832" cy="8055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255883" cy="805561"/>
            </a:xfrm>
            <a:custGeom>
              <a:avLst/>
              <a:gdLst/>
              <a:ahLst/>
              <a:cxnLst/>
              <a:rect l="l" t="t" r="r" b="b"/>
              <a:pathLst>
                <a:path w="11255883" h="805561">
                  <a:moveTo>
                    <a:pt x="0" y="0"/>
                  </a:moveTo>
                  <a:lnTo>
                    <a:pt x="11255883" y="0"/>
                  </a:lnTo>
                  <a:lnTo>
                    <a:pt x="11255883" y="805561"/>
                  </a:lnTo>
                  <a:lnTo>
                    <a:pt x="0" y="805561"/>
                  </a:lnTo>
                  <a:close/>
                </a:path>
              </a:pathLst>
            </a:custGeom>
            <a:solidFill>
              <a:srgbClr val="5B0003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-933298" y="-19050"/>
            <a:ext cx="10972800" cy="589950"/>
          </a:xfrm>
          <a:custGeom>
            <a:avLst/>
            <a:gdLst/>
            <a:ahLst/>
            <a:cxnLst/>
            <a:rect l="l" t="t" r="r" b="b"/>
            <a:pathLst>
              <a:path w="10972800" h="589950">
                <a:moveTo>
                  <a:pt x="0" y="0"/>
                </a:moveTo>
                <a:lnTo>
                  <a:pt x="10972800" y="0"/>
                </a:lnTo>
                <a:lnTo>
                  <a:pt x="10972800" y="589950"/>
                </a:lnTo>
                <a:lnTo>
                  <a:pt x="0" y="58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778" b="-80777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976761" y="-16326"/>
            <a:ext cx="8441874" cy="604161"/>
            <a:chOff x="0" y="0"/>
            <a:chExt cx="11255832" cy="8055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255883" cy="805561"/>
            </a:xfrm>
            <a:custGeom>
              <a:avLst/>
              <a:gdLst/>
              <a:ahLst/>
              <a:cxnLst/>
              <a:rect l="l" t="t" r="r" b="b"/>
              <a:pathLst>
                <a:path w="11255883" h="805561">
                  <a:moveTo>
                    <a:pt x="0" y="0"/>
                  </a:moveTo>
                  <a:lnTo>
                    <a:pt x="11255883" y="0"/>
                  </a:lnTo>
                  <a:lnTo>
                    <a:pt x="11255883" y="805561"/>
                  </a:lnTo>
                  <a:lnTo>
                    <a:pt x="0" y="805561"/>
                  </a:lnTo>
                  <a:close/>
                </a:path>
              </a:pathLst>
            </a:custGeom>
            <a:solidFill>
              <a:srgbClr val="5B0003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669474" y="845010"/>
            <a:ext cx="8490861" cy="721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 b="1">
                <a:solidFill>
                  <a:srgbClr val="A20000"/>
                </a:solidFill>
                <a:latin typeface="Arimo Bold"/>
                <a:ea typeface="Arimo Bold"/>
                <a:cs typeface="Arimo Bold"/>
                <a:sym typeface="Arimo Bold"/>
              </a:rPr>
              <a:t>Need of Project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01378" y="1249518"/>
            <a:ext cx="15081847" cy="476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00"/>
              </a:lnSpc>
            </a:pPr>
            <a:endParaRPr/>
          </a:p>
          <a:p>
            <a:pPr marL="542925" lvl="1" indent="-271462" algn="just">
              <a:lnSpc>
                <a:spcPts val="5400"/>
              </a:lnSpc>
              <a:buFont typeface="Arial"/>
              <a:buChar char="•"/>
            </a:pPr>
            <a:r>
              <a:rPr lang="en-US" sz="3000" b="1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Surging Mortality: </a:t>
            </a: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India saw a </a:t>
            </a:r>
            <a:r>
              <a:rPr lang="en-US" sz="3000" b="1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48% increase in deaths</a:t>
            </a: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 from extreme weather over four years, with </a:t>
            </a:r>
            <a:r>
              <a:rPr lang="en-US" sz="3000" b="1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4,000+ fatalities</a:t>
            </a: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 in early 2025 alone. </a:t>
            </a:r>
          </a:p>
          <a:p>
            <a:pPr marL="542925" lvl="1" indent="-271462" algn="just">
              <a:lnSpc>
                <a:spcPts val="5400"/>
              </a:lnSpc>
            </a:pPr>
            <a:endParaRPr lang="en-US" sz="30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2925" lvl="1" indent="-271462" algn="just">
              <a:lnSpc>
                <a:spcPts val="5400"/>
              </a:lnSpc>
            </a:pPr>
            <a:endParaRPr lang="en-US" sz="30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2925" lvl="1" indent="-271462" algn="just">
              <a:lnSpc>
                <a:spcPts val="5400"/>
              </a:lnSpc>
            </a:pPr>
            <a:endParaRPr lang="en-US" sz="30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2925" lvl="1" indent="-271462" algn="l">
              <a:lnSpc>
                <a:spcPts val="5400"/>
              </a:lnSpc>
            </a:pPr>
            <a:endParaRPr lang="en-US" sz="30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669474" y="1870881"/>
            <a:ext cx="1015422" cy="968426"/>
            <a:chOff x="0" y="0"/>
            <a:chExt cx="1353896" cy="1291234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353896" cy="1291234"/>
              <a:chOff x="0" y="0"/>
              <a:chExt cx="1353896" cy="129123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353820" cy="1291336"/>
              </a:xfrm>
              <a:custGeom>
                <a:avLst/>
                <a:gdLst/>
                <a:ahLst/>
                <a:cxnLst/>
                <a:rect l="l" t="t" r="r" b="b"/>
                <a:pathLst>
                  <a:path w="1353820" h="1291336">
                    <a:moveTo>
                      <a:pt x="0" y="645668"/>
                    </a:moveTo>
                    <a:cubicBezTo>
                      <a:pt x="0" y="288163"/>
                      <a:pt x="303911" y="0"/>
                      <a:pt x="676910" y="0"/>
                    </a:cubicBezTo>
                    <a:lnTo>
                      <a:pt x="676910" y="19050"/>
                    </a:lnTo>
                    <a:lnTo>
                      <a:pt x="676910" y="0"/>
                    </a:lnTo>
                    <a:cubicBezTo>
                      <a:pt x="1049909" y="0"/>
                      <a:pt x="1353820" y="288163"/>
                      <a:pt x="1353820" y="645668"/>
                    </a:cubicBezTo>
                    <a:lnTo>
                      <a:pt x="1334770" y="645668"/>
                    </a:lnTo>
                    <a:lnTo>
                      <a:pt x="1353820" y="645668"/>
                    </a:lnTo>
                    <a:cubicBezTo>
                      <a:pt x="1353820" y="1003046"/>
                      <a:pt x="1049909" y="1291336"/>
                      <a:pt x="676910" y="1291336"/>
                    </a:cubicBezTo>
                    <a:lnTo>
                      <a:pt x="676910" y="1272286"/>
                    </a:lnTo>
                    <a:lnTo>
                      <a:pt x="676910" y="1291336"/>
                    </a:lnTo>
                    <a:cubicBezTo>
                      <a:pt x="303911" y="1291209"/>
                      <a:pt x="0" y="1003046"/>
                      <a:pt x="0" y="645668"/>
                    </a:cubicBezTo>
                    <a:lnTo>
                      <a:pt x="19050" y="645668"/>
                    </a:lnTo>
                    <a:lnTo>
                      <a:pt x="38100" y="645668"/>
                    </a:lnTo>
                    <a:lnTo>
                      <a:pt x="19050" y="645668"/>
                    </a:lnTo>
                    <a:lnTo>
                      <a:pt x="0" y="645668"/>
                    </a:lnTo>
                    <a:moveTo>
                      <a:pt x="38100" y="645668"/>
                    </a:moveTo>
                    <a:cubicBezTo>
                      <a:pt x="38100" y="656209"/>
                      <a:pt x="29591" y="664718"/>
                      <a:pt x="19050" y="664718"/>
                    </a:cubicBezTo>
                    <a:cubicBezTo>
                      <a:pt x="8509" y="664718"/>
                      <a:pt x="0" y="656082"/>
                      <a:pt x="0" y="645668"/>
                    </a:cubicBezTo>
                    <a:cubicBezTo>
                      <a:pt x="0" y="635254"/>
                      <a:pt x="8509" y="626618"/>
                      <a:pt x="19050" y="626618"/>
                    </a:cubicBezTo>
                    <a:cubicBezTo>
                      <a:pt x="29591" y="626618"/>
                      <a:pt x="38100" y="635127"/>
                      <a:pt x="38100" y="645668"/>
                    </a:cubicBezTo>
                    <a:cubicBezTo>
                      <a:pt x="38100" y="980313"/>
                      <a:pt x="323215" y="1253109"/>
                      <a:pt x="676910" y="1253109"/>
                    </a:cubicBezTo>
                    <a:cubicBezTo>
                      <a:pt x="1030605" y="1253109"/>
                      <a:pt x="1315720" y="980186"/>
                      <a:pt x="1315720" y="645541"/>
                    </a:cubicBezTo>
                    <a:cubicBezTo>
                      <a:pt x="1315720" y="310896"/>
                      <a:pt x="1030605" y="38100"/>
                      <a:pt x="676910" y="38100"/>
                    </a:cubicBezTo>
                    <a:lnTo>
                      <a:pt x="676910" y="19050"/>
                    </a:lnTo>
                    <a:lnTo>
                      <a:pt x="676910" y="38100"/>
                    </a:lnTo>
                    <a:cubicBezTo>
                      <a:pt x="323215" y="38100"/>
                      <a:pt x="38100" y="311023"/>
                      <a:pt x="38100" y="645668"/>
                    </a:cubicBezTo>
                    <a:close/>
                  </a:path>
                </a:pathLst>
              </a:custGeom>
              <a:solidFill>
                <a:srgbClr val="FF0000"/>
              </a:solidFill>
            </p:spPr>
          </p:sp>
        </p:grpSp>
        <p:sp>
          <p:nvSpPr>
            <p:cNvPr id="13" name="Freeform 13" descr="Skull with solid fill"/>
            <p:cNvSpPr/>
            <p:nvPr/>
          </p:nvSpPr>
          <p:spPr>
            <a:xfrm>
              <a:off x="45885" y="47612"/>
              <a:ext cx="1270000" cy="1168400"/>
            </a:xfrm>
            <a:custGeom>
              <a:avLst/>
              <a:gdLst/>
              <a:ahLst/>
              <a:cxnLst/>
              <a:rect l="l" t="t" r="r" b="b"/>
              <a:pathLst>
                <a:path w="1270000" h="1168400">
                  <a:moveTo>
                    <a:pt x="0" y="0"/>
                  </a:moveTo>
                  <a:lnTo>
                    <a:pt x="1270000" y="0"/>
                  </a:lnTo>
                  <a:lnTo>
                    <a:pt x="1270000" y="1168400"/>
                  </a:lnTo>
                  <a:lnTo>
                    <a:pt x="0" y="1168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t="-4347" b="-4347"/>
              </a:stretch>
            </a:blipFill>
          </p:spPr>
        </p:sp>
      </p:grpSp>
      <p:sp>
        <p:nvSpPr>
          <p:cNvPr id="14" name="Freeform 14">
            <a:hlinkClick r:id="rId7" tooltip="https://www.downtoearth.org.in/climate-change/lives-lost-to-extreme-weather-events-in-india-increased-nearly-50-in-4-years/"/>
          </p:cNvPr>
          <p:cNvSpPr/>
          <p:nvPr/>
        </p:nvSpPr>
        <p:spPr>
          <a:xfrm>
            <a:off x="2374488" y="3726018"/>
            <a:ext cx="7726098" cy="5532282"/>
          </a:xfrm>
          <a:custGeom>
            <a:avLst/>
            <a:gdLst/>
            <a:ahLst/>
            <a:cxnLst/>
            <a:rect l="l" t="t" r="r" b="b"/>
            <a:pathLst>
              <a:path w="7726098" h="5532282">
                <a:moveTo>
                  <a:pt x="0" y="0"/>
                </a:moveTo>
                <a:lnTo>
                  <a:pt x="7726098" y="0"/>
                </a:lnTo>
                <a:lnTo>
                  <a:pt x="7726098" y="5532282"/>
                </a:lnTo>
                <a:lnTo>
                  <a:pt x="0" y="55322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52" t="-121" r="-2656" b="-121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15" name="TextBox 15"/>
          <p:cNvSpPr txBox="1"/>
          <p:nvPr/>
        </p:nvSpPr>
        <p:spPr>
          <a:xfrm>
            <a:off x="10298642" y="8896350"/>
            <a:ext cx="312613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  <a:spcBef>
                <a:spcPct val="0"/>
              </a:spcBef>
            </a:pPr>
            <a:r>
              <a:rPr lang="en-US" sz="2300" b="1">
                <a:solidFill>
                  <a:srgbClr val="6A6A6A"/>
                </a:solidFill>
                <a:latin typeface="Arimo Bold"/>
                <a:ea typeface="Arimo Bold"/>
                <a:cs typeface="Arimo Bold"/>
                <a:sym typeface="Arimo Bold"/>
              </a:rPr>
              <a:t>Source: DownToEarth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8278587" y="9977571"/>
            <a:ext cx="10727874" cy="652329"/>
          </a:xfrm>
          <a:custGeom>
            <a:avLst/>
            <a:gdLst/>
            <a:ahLst/>
            <a:cxnLst/>
            <a:rect l="l" t="t" r="r" b="b"/>
            <a:pathLst>
              <a:path w="10727874" h="652329">
                <a:moveTo>
                  <a:pt x="10727874" y="652329"/>
                </a:moveTo>
                <a:lnTo>
                  <a:pt x="0" y="652329"/>
                </a:lnTo>
                <a:lnTo>
                  <a:pt x="0" y="0"/>
                </a:lnTo>
                <a:lnTo>
                  <a:pt x="10727874" y="0"/>
                </a:lnTo>
                <a:lnTo>
                  <a:pt x="10727874" y="65232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65279" b="-6527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9976752"/>
            <a:ext cx="8441874" cy="604161"/>
            <a:chOff x="0" y="0"/>
            <a:chExt cx="11255832" cy="8055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255883" cy="805561"/>
            </a:xfrm>
            <a:custGeom>
              <a:avLst/>
              <a:gdLst/>
              <a:ahLst/>
              <a:cxnLst/>
              <a:rect l="l" t="t" r="r" b="b"/>
              <a:pathLst>
                <a:path w="11255883" h="805561">
                  <a:moveTo>
                    <a:pt x="0" y="0"/>
                  </a:moveTo>
                  <a:lnTo>
                    <a:pt x="11255883" y="0"/>
                  </a:lnTo>
                  <a:lnTo>
                    <a:pt x="11255883" y="805561"/>
                  </a:lnTo>
                  <a:lnTo>
                    <a:pt x="0" y="805561"/>
                  </a:lnTo>
                  <a:close/>
                </a:path>
              </a:pathLst>
            </a:custGeom>
            <a:solidFill>
              <a:srgbClr val="5B0003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-933298" y="-19050"/>
            <a:ext cx="10972800" cy="589950"/>
          </a:xfrm>
          <a:custGeom>
            <a:avLst/>
            <a:gdLst/>
            <a:ahLst/>
            <a:cxnLst/>
            <a:rect l="l" t="t" r="r" b="b"/>
            <a:pathLst>
              <a:path w="10972800" h="589950">
                <a:moveTo>
                  <a:pt x="0" y="0"/>
                </a:moveTo>
                <a:lnTo>
                  <a:pt x="10972800" y="0"/>
                </a:lnTo>
                <a:lnTo>
                  <a:pt x="10972800" y="589950"/>
                </a:lnTo>
                <a:lnTo>
                  <a:pt x="0" y="58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778" b="-80777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976761" y="-16326"/>
            <a:ext cx="8441874" cy="604161"/>
            <a:chOff x="0" y="0"/>
            <a:chExt cx="11255832" cy="8055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255883" cy="805561"/>
            </a:xfrm>
            <a:custGeom>
              <a:avLst/>
              <a:gdLst/>
              <a:ahLst/>
              <a:cxnLst/>
              <a:rect l="l" t="t" r="r" b="b"/>
              <a:pathLst>
                <a:path w="11255883" h="805561">
                  <a:moveTo>
                    <a:pt x="0" y="0"/>
                  </a:moveTo>
                  <a:lnTo>
                    <a:pt x="11255883" y="0"/>
                  </a:lnTo>
                  <a:lnTo>
                    <a:pt x="11255883" y="805561"/>
                  </a:lnTo>
                  <a:lnTo>
                    <a:pt x="0" y="805561"/>
                  </a:lnTo>
                  <a:close/>
                </a:path>
              </a:pathLst>
            </a:custGeom>
            <a:solidFill>
              <a:srgbClr val="5B0003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669474" y="845010"/>
            <a:ext cx="8490861" cy="721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 b="1">
                <a:solidFill>
                  <a:srgbClr val="A20000"/>
                </a:solidFill>
                <a:latin typeface="Arimo Bold"/>
                <a:ea typeface="Arimo Bold"/>
                <a:cs typeface="Arimo Bold"/>
                <a:sym typeface="Arimo Bold"/>
              </a:rPr>
              <a:t>Need of Project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01378" y="1249518"/>
            <a:ext cx="15081847" cy="5448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00"/>
              </a:lnSpc>
            </a:pPr>
            <a:endParaRPr/>
          </a:p>
          <a:p>
            <a:pPr marL="647700" lvl="1" indent="-323850" algn="just">
              <a:lnSpc>
                <a:spcPts val="5400"/>
              </a:lnSpc>
              <a:buFont typeface="Arial"/>
              <a:buChar char="•"/>
            </a:pPr>
            <a:r>
              <a:rPr lang="en-US" sz="3000" b="1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Infrastructure Fragility:</a:t>
            </a: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 With </a:t>
            </a:r>
            <a:r>
              <a:rPr lang="en-US" sz="3000" b="1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84 internet shutdowns</a:t>
            </a: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 in 2024, India leads globally, making "offline-first" resilience vital when central backbones fail during regional crises. </a:t>
            </a:r>
          </a:p>
          <a:p>
            <a:pPr marL="542925" lvl="1" indent="-271462" algn="just">
              <a:lnSpc>
                <a:spcPts val="5400"/>
              </a:lnSpc>
            </a:pPr>
            <a:endParaRPr lang="en-US" sz="30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2925" lvl="1" indent="-271462" algn="just">
              <a:lnSpc>
                <a:spcPts val="5400"/>
              </a:lnSpc>
            </a:pPr>
            <a:endParaRPr lang="en-US" sz="30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2925" lvl="1" indent="-271462" algn="just">
              <a:lnSpc>
                <a:spcPts val="5400"/>
              </a:lnSpc>
            </a:pPr>
            <a:endParaRPr lang="en-US" sz="30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2925" lvl="1" indent="-271462" algn="l">
              <a:lnSpc>
                <a:spcPts val="5400"/>
              </a:lnSpc>
            </a:pPr>
            <a:endParaRPr lang="en-US" sz="30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757123" y="1870881"/>
            <a:ext cx="1044254" cy="1054579"/>
            <a:chOff x="0" y="0"/>
            <a:chExt cx="1392339" cy="1406106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20853"/>
              <a:ext cx="1353947" cy="1385252"/>
              <a:chOff x="0" y="0"/>
              <a:chExt cx="1353947" cy="138525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354074" cy="1385316"/>
              </a:xfrm>
              <a:custGeom>
                <a:avLst/>
                <a:gdLst/>
                <a:ahLst/>
                <a:cxnLst/>
                <a:rect l="l" t="t" r="r" b="b"/>
                <a:pathLst>
                  <a:path w="1354074" h="1385316">
                    <a:moveTo>
                      <a:pt x="0" y="692658"/>
                    </a:moveTo>
                    <a:cubicBezTo>
                      <a:pt x="0" y="310515"/>
                      <a:pt x="302641" y="0"/>
                      <a:pt x="677037" y="0"/>
                    </a:cubicBezTo>
                    <a:lnTo>
                      <a:pt x="677037" y="19050"/>
                    </a:lnTo>
                    <a:lnTo>
                      <a:pt x="677037" y="0"/>
                    </a:lnTo>
                    <a:cubicBezTo>
                      <a:pt x="1051306" y="0"/>
                      <a:pt x="1354074" y="310515"/>
                      <a:pt x="1354074" y="692658"/>
                    </a:cubicBezTo>
                    <a:lnTo>
                      <a:pt x="1335024" y="692658"/>
                    </a:lnTo>
                    <a:lnTo>
                      <a:pt x="1354074" y="692658"/>
                    </a:lnTo>
                    <a:cubicBezTo>
                      <a:pt x="1354074" y="1074801"/>
                      <a:pt x="1051433" y="1385316"/>
                      <a:pt x="677037" y="1385316"/>
                    </a:cubicBezTo>
                    <a:lnTo>
                      <a:pt x="677037" y="1366266"/>
                    </a:lnTo>
                    <a:lnTo>
                      <a:pt x="677037" y="1385316"/>
                    </a:lnTo>
                    <a:cubicBezTo>
                      <a:pt x="302641" y="1385189"/>
                      <a:pt x="0" y="1074674"/>
                      <a:pt x="0" y="692658"/>
                    </a:cubicBezTo>
                    <a:lnTo>
                      <a:pt x="19050" y="692658"/>
                    </a:lnTo>
                    <a:lnTo>
                      <a:pt x="38100" y="692658"/>
                    </a:lnTo>
                    <a:lnTo>
                      <a:pt x="19050" y="692658"/>
                    </a:lnTo>
                    <a:lnTo>
                      <a:pt x="0" y="692658"/>
                    </a:lnTo>
                    <a:moveTo>
                      <a:pt x="38100" y="692658"/>
                    </a:moveTo>
                    <a:cubicBezTo>
                      <a:pt x="38100" y="703199"/>
                      <a:pt x="29591" y="711708"/>
                      <a:pt x="19050" y="711708"/>
                    </a:cubicBezTo>
                    <a:cubicBezTo>
                      <a:pt x="8509" y="711708"/>
                      <a:pt x="0" y="703199"/>
                      <a:pt x="0" y="692658"/>
                    </a:cubicBezTo>
                    <a:cubicBezTo>
                      <a:pt x="0" y="682117"/>
                      <a:pt x="8509" y="673608"/>
                      <a:pt x="19050" y="673608"/>
                    </a:cubicBezTo>
                    <a:cubicBezTo>
                      <a:pt x="29591" y="673608"/>
                      <a:pt x="38100" y="682117"/>
                      <a:pt x="38100" y="692658"/>
                    </a:cubicBezTo>
                    <a:cubicBezTo>
                      <a:pt x="38100" y="1054608"/>
                      <a:pt x="324612" y="1347216"/>
                      <a:pt x="677037" y="1347216"/>
                    </a:cubicBezTo>
                    <a:cubicBezTo>
                      <a:pt x="1029462" y="1347216"/>
                      <a:pt x="1315974" y="1054608"/>
                      <a:pt x="1315974" y="692658"/>
                    </a:cubicBezTo>
                    <a:cubicBezTo>
                      <a:pt x="1315974" y="330708"/>
                      <a:pt x="1029335" y="38100"/>
                      <a:pt x="677037" y="38100"/>
                    </a:cubicBezTo>
                    <a:lnTo>
                      <a:pt x="677037" y="19050"/>
                    </a:lnTo>
                    <a:lnTo>
                      <a:pt x="677037" y="38100"/>
                    </a:lnTo>
                    <a:cubicBezTo>
                      <a:pt x="324612" y="38100"/>
                      <a:pt x="38100" y="330708"/>
                      <a:pt x="38100" y="692658"/>
                    </a:cubicBezTo>
                    <a:close/>
                  </a:path>
                </a:pathLst>
              </a:custGeom>
              <a:solidFill>
                <a:srgbClr val="E60000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198120" y="203073"/>
                <a:ext cx="957707" cy="979170"/>
              </a:xfrm>
              <a:custGeom>
                <a:avLst/>
                <a:gdLst/>
                <a:ahLst/>
                <a:cxnLst/>
                <a:rect l="l" t="t" r="r" b="b"/>
                <a:pathLst>
                  <a:path w="957707" h="979170">
                    <a:moveTo>
                      <a:pt x="27305" y="0"/>
                    </a:moveTo>
                    <a:lnTo>
                      <a:pt x="957707" y="952500"/>
                    </a:lnTo>
                    <a:lnTo>
                      <a:pt x="930402" y="979170"/>
                    </a:lnTo>
                    <a:lnTo>
                      <a:pt x="0" y="26543"/>
                    </a:lnTo>
                    <a:close/>
                    <a:moveTo>
                      <a:pt x="930402" y="53213"/>
                    </a:moveTo>
                    <a:lnTo>
                      <a:pt x="27305" y="979170"/>
                    </a:lnTo>
                    <a:lnTo>
                      <a:pt x="0" y="952500"/>
                    </a:lnTo>
                    <a:lnTo>
                      <a:pt x="930402" y="0"/>
                    </a:lnTo>
                    <a:close/>
                  </a:path>
                </a:pathLst>
              </a:custGeom>
              <a:solidFill>
                <a:srgbClr val="E60000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0"/>
                <a:ext cx="1354074" cy="1385316"/>
              </a:xfrm>
              <a:custGeom>
                <a:avLst/>
                <a:gdLst/>
                <a:ahLst/>
                <a:cxnLst/>
                <a:rect l="l" t="t" r="r" b="b"/>
                <a:pathLst>
                  <a:path w="1354074" h="1385316">
                    <a:moveTo>
                      <a:pt x="0" y="692658"/>
                    </a:moveTo>
                    <a:cubicBezTo>
                      <a:pt x="0" y="310515"/>
                      <a:pt x="302641" y="0"/>
                      <a:pt x="677037" y="0"/>
                    </a:cubicBezTo>
                    <a:lnTo>
                      <a:pt x="677037" y="19050"/>
                    </a:lnTo>
                    <a:lnTo>
                      <a:pt x="677037" y="0"/>
                    </a:lnTo>
                    <a:cubicBezTo>
                      <a:pt x="1051306" y="0"/>
                      <a:pt x="1354074" y="310515"/>
                      <a:pt x="1354074" y="692658"/>
                    </a:cubicBezTo>
                    <a:lnTo>
                      <a:pt x="1335024" y="692658"/>
                    </a:lnTo>
                    <a:lnTo>
                      <a:pt x="1354074" y="692658"/>
                    </a:lnTo>
                    <a:cubicBezTo>
                      <a:pt x="1354074" y="1074801"/>
                      <a:pt x="1051433" y="1385316"/>
                      <a:pt x="677037" y="1385316"/>
                    </a:cubicBezTo>
                    <a:lnTo>
                      <a:pt x="677037" y="1366266"/>
                    </a:lnTo>
                    <a:lnTo>
                      <a:pt x="677037" y="1385316"/>
                    </a:lnTo>
                    <a:cubicBezTo>
                      <a:pt x="302641" y="1385189"/>
                      <a:pt x="0" y="1074674"/>
                      <a:pt x="0" y="692658"/>
                    </a:cubicBezTo>
                    <a:lnTo>
                      <a:pt x="19050" y="692658"/>
                    </a:lnTo>
                    <a:lnTo>
                      <a:pt x="38100" y="692658"/>
                    </a:lnTo>
                    <a:lnTo>
                      <a:pt x="19050" y="692658"/>
                    </a:lnTo>
                    <a:lnTo>
                      <a:pt x="0" y="692658"/>
                    </a:lnTo>
                    <a:moveTo>
                      <a:pt x="38100" y="692658"/>
                    </a:moveTo>
                    <a:cubicBezTo>
                      <a:pt x="38100" y="703199"/>
                      <a:pt x="29591" y="711708"/>
                      <a:pt x="19050" y="711708"/>
                    </a:cubicBezTo>
                    <a:cubicBezTo>
                      <a:pt x="8509" y="711708"/>
                      <a:pt x="0" y="703199"/>
                      <a:pt x="0" y="692658"/>
                    </a:cubicBezTo>
                    <a:cubicBezTo>
                      <a:pt x="0" y="682117"/>
                      <a:pt x="8509" y="673608"/>
                      <a:pt x="19050" y="673608"/>
                    </a:cubicBezTo>
                    <a:cubicBezTo>
                      <a:pt x="29591" y="673608"/>
                      <a:pt x="38100" y="682117"/>
                      <a:pt x="38100" y="692658"/>
                    </a:cubicBezTo>
                    <a:cubicBezTo>
                      <a:pt x="38100" y="1054608"/>
                      <a:pt x="324612" y="1347216"/>
                      <a:pt x="677037" y="1347216"/>
                    </a:cubicBezTo>
                    <a:cubicBezTo>
                      <a:pt x="1029462" y="1347216"/>
                      <a:pt x="1315974" y="1054608"/>
                      <a:pt x="1315974" y="692658"/>
                    </a:cubicBezTo>
                    <a:cubicBezTo>
                      <a:pt x="1315974" y="330708"/>
                      <a:pt x="1029335" y="38100"/>
                      <a:pt x="677037" y="38100"/>
                    </a:cubicBezTo>
                    <a:lnTo>
                      <a:pt x="677037" y="19050"/>
                    </a:lnTo>
                    <a:lnTo>
                      <a:pt x="677037" y="38100"/>
                    </a:lnTo>
                    <a:cubicBezTo>
                      <a:pt x="324612" y="38100"/>
                      <a:pt x="38100" y="330708"/>
                      <a:pt x="38100" y="692658"/>
                    </a:cubicBezTo>
                    <a:close/>
                  </a:path>
                </a:pathLst>
              </a:custGeom>
              <a:solidFill>
                <a:srgbClr val="E60000"/>
              </a:solidFill>
            </p:spPr>
          </p:sp>
        </p:grpSp>
        <p:sp>
          <p:nvSpPr>
            <p:cNvPr id="15" name="Freeform 15" descr="Speaker phone with solid fill"/>
            <p:cNvSpPr/>
            <p:nvPr/>
          </p:nvSpPr>
          <p:spPr>
            <a:xfrm>
              <a:off x="1943" y="0"/>
              <a:ext cx="1390396" cy="1390396"/>
            </a:xfrm>
            <a:custGeom>
              <a:avLst/>
              <a:gdLst/>
              <a:ahLst/>
              <a:cxnLst/>
              <a:rect l="l" t="t" r="r" b="b"/>
              <a:pathLst>
                <a:path w="1390396" h="1390396">
                  <a:moveTo>
                    <a:pt x="0" y="0"/>
                  </a:moveTo>
                  <a:lnTo>
                    <a:pt x="1390396" y="0"/>
                  </a:lnTo>
                  <a:lnTo>
                    <a:pt x="1390396" y="1390396"/>
                  </a:lnTo>
                  <a:lnTo>
                    <a:pt x="0" y="1390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6" name="Freeform 16"/>
          <p:cNvSpPr/>
          <p:nvPr/>
        </p:nvSpPr>
        <p:spPr>
          <a:xfrm>
            <a:off x="2519404" y="4268477"/>
            <a:ext cx="7012410" cy="5189184"/>
          </a:xfrm>
          <a:custGeom>
            <a:avLst/>
            <a:gdLst/>
            <a:ahLst/>
            <a:cxnLst/>
            <a:rect l="l" t="t" r="r" b="b"/>
            <a:pathLst>
              <a:path w="7012410" h="5189184">
                <a:moveTo>
                  <a:pt x="0" y="0"/>
                </a:moveTo>
                <a:lnTo>
                  <a:pt x="7012411" y="0"/>
                </a:lnTo>
                <a:lnTo>
                  <a:pt x="7012411" y="5189184"/>
                </a:lnTo>
                <a:lnTo>
                  <a:pt x="0" y="51891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17" name="TextBox 17"/>
          <p:cNvSpPr txBox="1"/>
          <p:nvPr/>
        </p:nvSpPr>
        <p:spPr>
          <a:xfrm>
            <a:off x="9780333" y="9067800"/>
            <a:ext cx="3082826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  <a:spcBef>
                <a:spcPct val="0"/>
              </a:spcBef>
            </a:pPr>
            <a:r>
              <a:rPr lang="en-US" sz="2300" b="1">
                <a:solidFill>
                  <a:srgbClr val="6A6A6A"/>
                </a:solidFill>
                <a:latin typeface="Arimo Bold"/>
                <a:ea typeface="Arimo Bold"/>
                <a:cs typeface="Arimo Bold"/>
                <a:sym typeface="Arimo Bold"/>
              </a:rPr>
              <a:t>Source: thehindu.com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8278587" y="9977571"/>
            <a:ext cx="10727874" cy="652329"/>
          </a:xfrm>
          <a:custGeom>
            <a:avLst/>
            <a:gdLst/>
            <a:ahLst/>
            <a:cxnLst/>
            <a:rect l="l" t="t" r="r" b="b"/>
            <a:pathLst>
              <a:path w="10727874" h="652329">
                <a:moveTo>
                  <a:pt x="10727874" y="652329"/>
                </a:moveTo>
                <a:lnTo>
                  <a:pt x="0" y="652329"/>
                </a:lnTo>
                <a:lnTo>
                  <a:pt x="0" y="0"/>
                </a:lnTo>
                <a:lnTo>
                  <a:pt x="10727874" y="0"/>
                </a:lnTo>
                <a:lnTo>
                  <a:pt x="10727874" y="65232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65279" b="-6527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9976752"/>
            <a:ext cx="8441874" cy="604161"/>
            <a:chOff x="0" y="0"/>
            <a:chExt cx="11255832" cy="8055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255883" cy="805561"/>
            </a:xfrm>
            <a:custGeom>
              <a:avLst/>
              <a:gdLst/>
              <a:ahLst/>
              <a:cxnLst/>
              <a:rect l="l" t="t" r="r" b="b"/>
              <a:pathLst>
                <a:path w="11255883" h="805561">
                  <a:moveTo>
                    <a:pt x="0" y="0"/>
                  </a:moveTo>
                  <a:lnTo>
                    <a:pt x="11255883" y="0"/>
                  </a:lnTo>
                  <a:lnTo>
                    <a:pt x="11255883" y="805561"/>
                  </a:lnTo>
                  <a:lnTo>
                    <a:pt x="0" y="805561"/>
                  </a:lnTo>
                  <a:close/>
                </a:path>
              </a:pathLst>
            </a:custGeom>
            <a:solidFill>
              <a:srgbClr val="5B0003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-933298" y="-19050"/>
            <a:ext cx="10972800" cy="589950"/>
          </a:xfrm>
          <a:custGeom>
            <a:avLst/>
            <a:gdLst/>
            <a:ahLst/>
            <a:cxnLst/>
            <a:rect l="l" t="t" r="r" b="b"/>
            <a:pathLst>
              <a:path w="10972800" h="589950">
                <a:moveTo>
                  <a:pt x="0" y="0"/>
                </a:moveTo>
                <a:lnTo>
                  <a:pt x="10972800" y="0"/>
                </a:lnTo>
                <a:lnTo>
                  <a:pt x="10972800" y="589950"/>
                </a:lnTo>
                <a:lnTo>
                  <a:pt x="0" y="58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778" b="-80777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976761" y="-16326"/>
            <a:ext cx="8441874" cy="604161"/>
            <a:chOff x="0" y="0"/>
            <a:chExt cx="11255832" cy="8055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255883" cy="805561"/>
            </a:xfrm>
            <a:custGeom>
              <a:avLst/>
              <a:gdLst/>
              <a:ahLst/>
              <a:cxnLst/>
              <a:rect l="l" t="t" r="r" b="b"/>
              <a:pathLst>
                <a:path w="11255883" h="805561">
                  <a:moveTo>
                    <a:pt x="0" y="0"/>
                  </a:moveTo>
                  <a:lnTo>
                    <a:pt x="11255883" y="0"/>
                  </a:lnTo>
                  <a:lnTo>
                    <a:pt x="11255883" y="805561"/>
                  </a:lnTo>
                  <a:lnTo>
                    <a:pt x="0" y="805561"/>
                  </a:lnTo>
                  <a:close/>
                </a:path>
              </a:pathLst>
            </a:custGeom>
            <a:solidFill>
              <a:srgbClr val="5B0003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785955" y="1870881"/>
            <a:ext cx="1015422" cy="1022490"/>
            <a:chOff x="0" y="0"/>
            <a:chExt cx="1353896" cy="1363320"/>
          </a:xfrm>
        </p:grpSpPr>
        <p:grpSp>
          <p:nvGrpSpPr>
            <p:cNvPr id="9" name="Group 9"/>
            <p:cNvGrpSpPr/>
            <p:nvPr/>
          </p:nvGrpSpPr>
          <p:grpSpPr>
            <a:xfrm rot="-2580000">
              <a:off x="541668" y="1138923"/>
              <a:ext cx="127165" cy="117272"/>
              <a:chOff x="0" y="0"/>
              <a:chExt cx="127165" cy="117272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9050" y="19050"/>
                <a:ext cx="89154" cy="79248"/>
              </a:xfrm>
              <a:custGeom>
                <a:avLst/>
                <a:gdLst/>
                <a:ahLst/>
                <a:cxnLst/>
                <a:rect l="l" t="t" r="r" b="b"/>
                <a:pathLst>
                  <a:path w="89154" h="79248">
                    <a:moveTo>
                      <a:pt x="0" y="39624"/>
                    </a:moveTo>
                    <a:cubicBezTo>
                      <a:pt x="0" y="17780"/>
                      <a:pt x="19939" y="0"/>
                      <a:pt x="44577" y="0"/>
                    </a:cubicBezTo>
                    <a:cubicBezTo>
                      <a:pt x="59436" y="0"/>
                      <a:pt x="74295" y="0"/>
                      <a:pt x="89154" y="0"/>
                    </a:cubicBezTo>
                    <a:cubicBezTo>
                      <a:pt x="89154" y="13208"/>
                      <a:pt x="89154" y="26416"/>
                      <a:pt x="89154" y="39624"/>
                    </a:cubicBezTo>
                    <a:cubicBezTo>
                      <a:pt x="89154" y="61468"/>
                      <a:pt x="69215" y="79248"/>
                      <a:pt x="44577" y="79248"/>
                    </a:cubicBezTo>
                    <a:cubicBezTo>
                      <a:pt x="19939" y="79248"/>
                      <a:pt x="0" y="61468"/>
                      <a:pt x="0" y="39624"/>
                    </a:cubicBezTo>
                    <a:close/>
                  </a:path>
                </a:pathLst>
              </a:custGeom>
              <a:solidFill>
                <a:srgbClr val="C00000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0"/>
                <a:ext cx="127127" cy="117348"/>
              </a:xfrm>
              <a:custGeom>
                <a:avLst/>
                <a:gdLst/>
                <a:ahLst/>
                <a:cxnLst/>
                <a:rect l="l" t="t" r="r" b="b"/>
                <a:pathLst>
                  <a:path w="127127" h="117348">
                    <a:moveTo>
                      <a:pt x="0" y="58674"/>
                    </a:moveTo>
                    <a:cubicBezTo>
                      <a:pt x="0" y="24257"/>
                      <a:pt x="30607" y="0"/>
                      <a:pt x="63627" y="0"/>
                    </a:cubicBezTo>
                    <a:lnTo>
                      <a:pt x="108077" y="0"/>
                    </a:lnTo>
                    <a:cubicBezTo>
                      <a:pt x="113157" y="0"/>
                      <a:pt x="117983" y="2032"/>
                      <a:pt x="121539" y="5588"/>
                    </a:cubicBezTo>
                    <a:cubicBezTo>
                      <a:pt x="125095" y="9144"/>
                      <a:pt x="127127" y="13970"/>
                      <a:pt x="127127" y="19050"/>
                    </a:cubicBezTo>
                    <a:lnTo>
                      <a:pt x="127127" y="58674"/>
                    </a:lnTo>
                    <a:lnTo>
                      <a:pt x="108077" y="58674"/>
                    </a:lnTo>
                    <a:lnTo>
                      <a:pt x="127127" y="58674"/>
                    </a:lnTo>
                    <a:cubicBezTo>
                      <a:pt x="127127" y="93091"/>
                      <a:pt x="96520" y="117348"/>
                      <a:pt x="63500" y="117348"/>
                    </a:cubicBezTo>
                    <a:lnTo>
                      <a:pt x="63500" y="98171"/>
                    </a:lnTo>
                    <a:lnTo>
                      <a:pt x="63500" y="117221"/>
                    </a:lnTo>
                    <a:cubicBezTo>
                      <a:pt x="30607" y="117221"/>
                      <a:pt x="0" y="93091"/>
                      <a:pt x="0" y="58674"/>
                    </a:cubicBezTo>
                    <a:lnTo>
                      <a:pt x="19050" y="58674"/>
                    </a:lnTo>
                    <a:lnTo>
                      <a:pt x="0" y="58674"/>
                    </a:lnTo>
                    <a:moveTo>
                      <a:pt x="38100" y="58674"/>
                    </a:moveTo>
                    <a:lnTo>
                      <a:pt x="19050" y="58674"/>
                    </a:lnTo>
                    <a:lnTo>
                      <a:pt x="38100" y="58674"/>
                    </a:lnTo>
                    <a:cubicBezTo>
                      <a:pt x="38100" y="67945"/>
                      <a:pt x="47371" y="79248"/>
                      <a:pt x="63627" y="79248"/>
                    </a:cubicBezTo>
                    <a:cubicBezTo>
                      <a:pt x="79883" y="79248"/>
                      <a:pt x="89154" y="67945"/>
                      <a:pt x="89154" y="58674"/>
                    </a:cubicBezTo>
                    <a:lnTo>
                      <a:pt x="89154" y="19050"/>
                    </a:lnTo>
                    <a:lnTo>
                      <a:pt x="108204" y="19050"/>
                    </a:lnTo>
                    <a:lnTo>
                      <a:pt x="108204" y="38100"/>
                    </a:lnTo>
                    <a:lnTo>
                      <a:pt x="63627" y="38100"/>
                    </a:lnTo>
                    <a:lnTo>
                      <a:pt x="63627" y="19050"/>
                    </a:lnTo>
                    <a:lnTo>
                      <a:pt x="63627" y="38100"/>
                    </a:lnTo>
                    <a:cubicBezTo>
                      <a:pt x="47371" y="38100"/>
                      <a:pt x="38100" y="49403"/>
                      <a:pt x="38100" y="58674"/>
                    </a:cubicBezTo>
                    <a:close/>
                  </a:path>
                </a:pathLst>
              </a:custGeom>
              <a:solidFill>
                <a:srgbClr val="E60000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 rot="-2580000">
              <a:off x="922668" y="788086"/>
              <a:ext cx="127165" cy="117272"/>
              <a:chOff x="0" y="0"/>
              <a:chExt cx="127165" cy="117272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9050" y="19050"/>
                <a:ext cx="89154" cy="79248"/>
              </a:xfrm>
              <a:custGeom>
                <a:avLst/>
                <a:gdLst/>
                <a:ahLst/>
                <a:cxnLst/>
                <a:rect l="l" t="t" r="r" b="b"/>
                <a:pathLst>
                  <a:path w="89154" h="79248">
                    <a:moveTo>
                      <a:pt x="0" y="39624"/>
                    </a:moveTo>
                    <a:cubicBezTo>
                      <a:pt x="0" y="17780"/>
                      <a:pt x="19939" y="0"/>
                      <a:pt x="44577" y="0"/>
                    </a:cubicBezTo>
                    <a:cubicBezTo>
                      <a:pt x="59436" y="0"/>
                      <a:pt x="74295" y="0"/>
                      <a:pt x="89154" y="0"/>
                    </a:cubicBezTo>
                    <a:cubicBezTo>
                      <a:pt x="89154" y="13208"/>
                      <a:pt x="89154" y="26416"/>
                      <a:pt x="89154" y="39624"/>
                    </a:cubicBezTo>
                    <a:cubicBezTo>
                      <a:pt x="89154" y="61468"/>
                      <a:pt x="69215" y="79248"/>
                      <a:pt x="44577" y="79248"/>
                    </a:cubicBezTo>
                    <a:cubicBezTo>
                      <a:pt x="19939" y="79248"/>
                      <a:pt x="0" y="61468"/>
                      <a:pt x="0" y="39624"/>
                    </a:cubicBezTo>
                    <a:close/>
                  </a:path>
                </a:pathLst>
              </a:custGeom>
              <a:solidFill>
                <a:srgbClr val="C00000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0"/>
                <a:ext cx="127127" cy="117348"/>
              </a:xfrm>
              <a:custGeom>
                <a:avLst/>
                <a:gdLst/>
                <a:ahLst/>
                <a:cxnLst/>
                <a:rect l="l" t="t" r="r" b="b"/>
                <a:pathLst>
                  <a:path w="127127" h="117348">
                    <a:moveTo>
                      <a:pt x="0" y="58674"/>
                    </a:moveTo>
                    <a:cubicBezTo>
                      <a:pt x="0" y="24257"/>
                      <a:pt x="30607" y="0"/>
                      <a:pt x="63627" y="0"/>
                    </a:cubicBezTo>
                    <a:lnTo>
                      <a:pt x="108077" y="0"/>
                    </a:lnTo>
                    <a:cubicBezTo>
                      <a:pt x="113157" y="0"/>
                      <a:pt x="117983" y="2032"/>
                      <a:pt x="121539" y="5588"/>
                    </a:cubicBezTo>
                    <a:cubicBezTo>
                      <a:pt x="125095" y="9144"/>
                      <a:pt x="127127" y="13970"/>
                      <a:pt x="127127" y="19050"/>
                    </a:cubicBezTo>
                    <a:lnTo>
                      <a:pt x="127127" y="58674"/>
                    </a:lnTo>
                    <a:lnTo>
                      <a:pt x="108077" y="58674"/>
                    </a:lnTo>
                    <a:lnTo>
                      <a:pt x="127127" y="58674"/>
                    </a:lnTo>
                    <a:cubicBezTo>
                      <a:pt x="127127" y="93091"/>
                      <a:pt x="96520" y="117348"/>
                      <a:pt x="63500" y="117348"/>
                    </a:cubicBezTo>
                    <a:lnTo>
                      <a:pt x="63500" y="98171"/>
                    </a:lnTo>
                    <a:lnTo>
                      <a:pt x="63500" y="117221"/>
                    </a:lnTo>
                    <a:cubicBezTo>
                      <a:pt x="30607" y="117221"/>
                      <a:pt x="0" y="93091"/>
                      <a:pt x="0" y="58674"/>
                    </a:cubicBezTo>
                    <a:lnTo>
                      <a:pt x="19050" y="58674"/>
                    </a:lnTo>
                    <a:lnTo>
                      <a:pt x="0" y="58674"/>
                    </a:lnTo>
                    <a:moveTo>
                      <a:pt x="38100" y="58674"/>
                    </a:moveTo>
                    <a:lnTo>
                      <a:pt x="19050" y="58674"/>
                    </a:lnTo>
                    <a:lnTo>
                      <a:pt x="38100" y="58674"/>
                    </a:lnTo>
                    <a:cubicBezTo>
                      <a:pt x="38100" y="67945"/>
                      <a:pt x="47371" y="79248"/>
                      <a:pt x="63627" y="79248"/>
                    </a:cubicBezTo>
                    <a:cubicBezTo>
                      <a:pt x="79883" y="79248"/>
                      <a:pt x="89154" y="67945"/>
                      <a:pt x="89154" y="58674"/>
                    </a:cubicBezTo>
                    <a:lnTo>
                      <a:pt x="89154" y="19050"/>
                    </a:lnTo>
                    <a:lnTo>
                      <a:pt x="108204" y="19050"/>
                    </a:lnTo>
                    <a:lnTo>
                      <a:pt x="108204" y="38100"/>
                    </a:lnTo>
                    <a:lnTo>
                      <a:pt x="63627" y="38100"/>
                    </a:lnTo>
                    <a:lnTo>
                      <a:pt x="63627" y="19050"/>
                    </a:lnTo>
                    <a:lnTo>
                      <a:pt x="63627" y="38100"/>
                    </a:lnTo>
                    <a:cubicBezTo>
                      <a:pt x="47371" y="38100"/>
                      <a:pt x="38100" y="49403"/>
                      <a:pt x="38100" y="58674"/>
                    </a:cubicBezTo>
                    <a:close/>
                  </a:path>
                </a:pathLst>
              </a:custGeom>
              <a:solidFill>
                <a:srgbClr val="E60000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0" y="72085"/>
              <a:ext cx="1353896" cy="1291234"/>
              <a:chOff x="0" y="0"/>
              <a:chExt cx="1353896" cy="129123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353820" cy="1291336"/>
              </a:xfrm>
              <a:custGeom>
                <a:avLst/>
                <a:gdLst/>
                <a:ahLst/>
                <a:cxnLst/>
                <a:rect l="l" t="t" r="r" b="b"/>
                <a:pathLst>
                  <a:path w="1353820" h="1291336">
                    <a:moveTo>
                      <a:pt x="0" y="645668"/>
                    </a:moveTo>
                    <a:cubicBezTo>
                      <a:pt x="0" y="288163"/>
                      <a:pt x="303911" y="0"/>
                      <a:pt x="676910" y="0"/>
                    </a:cubicBezTo>
                    <a:lnTo>
                      <a:pt x="676910" y="19050"/>
                    </a:lnTo>
                    <a:lnTo>
                      <a:pt x="676910" y="0"/>
                    </a:lnTo>
                    <a:cubicBezTo>
                      <a:pt x="1049909" y="0"/>
                      <a:pt x="1353820" y="288163"/>
                      <a:pt x="1353820" y="645668"/>
                    </a:cubicBezTo>
                    <a:lnTo>
                      <a:pt x="1334770" y="645668"/>
                    </a:lnTo>
                    <a:lnTo>
                      <a:pt x="1353820" y="645668"/>
                    </a:lnTo>
                    <a:cubicBezTo>
                      <a:pt x="1353820" y="1003046"/>
                      <a:pt x="1049909" y="1291336"/>
                      <a:pt x="676910" y="1291336"/>
                    </a:cubicBezTo>
                    <a:lnTo>
                      <a:pt x="676910" y="1272286"/>
                    </a:lnTo>
                    <a:lnTo>
                      <a:pt x="676910" y="1291336"/>
                    </a:lnTo>
                    <a:cubicBezTo>
                      <a:pt x="303911" y="1291209"/>
                      <a:pt x="0" y="1003046"/>
                      <a:pt x="0" y="645668"/>
                    </a:cubicBezTo>
                    <a:lnTo>
                      <a:pt x="19050" y="645668"/>
                    </a:lnTo>
                    <a:lnTo>
                      <a:pt x="38100" y="645668"/>
                    </a:lnTo>
                    <a:lnTo>
                      <a:pt x="19050" y="645668"/>
                    </a:lnTo>
                    <a:lnTo>
                      <a:pt x="0" y="645668"/>
                    </a:lnTo>
                    <a:moveTo>
                      <a:pt x="38100" y="645668"/>
                    </a:moveTo>
                    <a:cubicBezTo>
                      <a:pt x="38100" y="656209"/>
                      <a:pt x="29591" y="664718"/>
                      <a:pt x="19050" y="664718"/>
                    </a:cubicBezTo>
                    <a:cubicBezTo>
                      <a:pt x="8509" y="664718"/>
                      <a:pt x="0" y="656082"/>
                      <a:pt x="0" y="645668"/>
                    </a:cubicBezTo>
                    <a:cubicBezTo>
                      <a:pt x="0" y="635254"/>
                      <a:pt x="8509" y="626618"/>
                      <a:pt x="19050" y="626618"/>
                    </a:cubicBezTo>
                    <a:cubicBezTo>
                      <a:pt x="29591" y="626618"/>
                      <a:pt x="38100" y="635127"/>
                      <a:pt x="38100" y="645668"/>
                    </a:cubicBezTo>
                    <a:cubicBezTo>
                      <a:pt x="38100" y="980313"/>
                      <a:pt x="323215" y="1253109"/>
                      <a:pt x="676910" y="1253109"/>
                    </a:cubicBezTo>
                    <a:cubicBezTo>
                      <a:pt x="1030605" y="1253109"/>
                      <a:pt x="1315720" y="980186"/>
                      <a:pt x="1315720" y="645541"/>
                    </a:cubicBezTo>
                    <a:cubicBezTo>
                      <a:pt x="1315720" y="310896"/>
                      <a:pt x="1030605" y="38100"/>
                      <a:pt x="676910" y="38100"/>
                    </a:cubicBezTo>
                    <a:lnTo>
                      <a:pt x="676910" y="19050"/>
                    </a:lnTo>
                    <a:lnTo>
                      <a:pt x="676910" y="38100"/>
                    </a:lnTo>
                    <a:cubicBezTo>
                      <a:pt x="323215" y="38100"/>
                      <a:pt x="38100" y="311023"/>
                      <a:pt x="38100" y="645668"/>
                    </a:cubicBezTo>
                    <a:close/>
                  </a:path>
                </a:pathLst>
              </a:custGeom>
              <a:solidFill>
                <a:srgbClr val="FF0000"/>
              </a:solidFill>
            </p:spPr>
          </p:sp>
        </p:grpSp>
        <p:sp>
          <p:nvSpPr>
            <p:cNvPr id="17" name="Freeform 17" descr="Cloud with solid fill"/>
            <p:cNvSpPr/>
            <p:nvPr/>
          </p:nvSpPr>
          <p:spPr>
            <a:xfrm>
              <a:off x="179489" y="0"/>
              <a:ext cx="1077252" cy="1014616"/>
            </a:xfrm>
            <a:custGeom>
              <a:avLst/>
              <a:gdLst/>
              <a:ahLst/>
              <a:cxnLst/>
              <a:rect l="l" t="t" r="r" b="b"/>
              <a:pathLst>
                <a:path w="1077252" h="1014616">
                  <a:moveTo>
                    <a:pt x="0" y="0"/>
                  </a:moveTo>
                  <a:lnTo>
                    <a:pt x="1077252" y="0"/>
                  </a:lnTo>
                  <a:lnTo>
                    <a:pt x="1077252" y="1014616"/>
                  </a:lnTo>
                  <a:lnTo>
                    <a:pt x="0" y="10146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t="-3086" b="-3086"/>
              </a:stretch>
            </a:blipFill>
          </p:spPr>
        </p:sp>
        <p:grpSp>
          <p:nvGrpSpPr>
            <p:cNvPr id="18" name="Group 18"/>
            <p:cNvGrpSpPr/>
            <p:nvPr/>
          </p:nvGrpSpPr>
          <p:grpSpPr>
            <a:xfrm>
              <a:off x="586384" y="826757"/>
              <a:ext cx="249149" cy="331864"/>
              <a:chOff x="0" y="0"/>
              <a:chExt cx="249149" cy="331864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9050" y="19050"/>
                <a:ext cx="211074" cy="293751"/>
              </a:xfrm>
              <a:custGeom>
                <a:avLst/>
                <a:gdLst/>
                <a:ahLst/>
                <a:cxnLst/>
                <a:rect l="l" t="t" r="r" b="b"/>
                <a:pathLst>
                  <a:path w="211074" h="293751">
                    <a:moveTo>
                      <a:pt x="82804" y="0"/>
                    </a:moveTo>
                    <a:lnTo>
                      <a:pt x="125730" y="82677"/>
                    </a:lnTo>
                    <a:lnTo>
                      <a:pt x="107950" y="92456"/>
                    </a:lnTo>
                    <a:lnTo>
                      <a:pt x="161925" y="163322"/>
                    </a:lnTo>
                    <a:lnTo>
                      <a:pt x="144272" y="175133"/>
                    </a:lnTo>
                    <a:lnTo>
                      <a:pt x="211074" y="293751"/>
                    </a:lnTo>
                    <a:lnTo>
                      <a:pt x="97790" y="202819"/>
                    </a:lnTo>
                    <a:lnTo>
                      <a:pt x="119380" y="190246"/>
                    </a:lnTo>
                    <a:lnTo>
                      <a:pt x="49022" y="131953"/>
                    </a:lnTo>
                    <a:lnTo>
                      <a:pt x="74168" y="113919"/>
                    </a:lnTo>
                    <a:lnTo>
                      <a:pt x="0" y="52959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-36" y="-13"/>
                <a:ext cx="249227" cy="331866"/>
              </a:xfrm>
              <a:custGeom>
                <a:avLst/>
                <a:gdLst/>
                <a:ahLst/>
                <a:cxnLst/>
                <a:rect l="l" t="t" r="r" b="b"/>
                <a:pathLst>
                  <a:path w="249227" h="331866">
                    <a:moveTo>
                      <a:pt x="118781" y="10300"/>
                    </a:moveTo>
                    <a:lnTo>
                      <a:pt x="161707" y="92977"/>
                    </a:lnTo>
                    <a:cubicBezTo>
                      <a:pt x="166406" y="102121"/>
                      <a:pt x="163104" y="113424"/>
                      <a:pt x="153960" y="118377"/>
                    </a:cubicBezTo>
                    <a:lnTo>
                      <a:pt x="136307" y="128156"/>
                    </a:lnTo>
                    <a:lnTo>
                      <a:pt x="127036" y="111519"/>
                    </a:lnTo>
                    <a:lnTo>
                      <a:pt x="142149" y="99962"/>
                    </a:lnTo>
                    <a:lnTo>
                      <a:pt x="196124" y="170828"/>
                    </a:lnTo>
                    <a:cubicBezTo>
                      <a:pt x="199299" y="175019"/>
                      <a:pt x="200569" y="180353"/>
                      <a:pt x="199807" y="185560"/>
                    </a:cubicBezTo>
                    <a:cubicBezTo>
                      <a:pt x="199045" y="190767"/>
                      <a:pt x="195997" y="195339"/>
                      <a:pt x="191552" y="198260"/>
                    </a:cubicBezTo>
                    <a:lnTo>
                      <a:pt x="173899" y="210071"/>
                    </a:lnTo>
                    <a:lnTo>
                      <a:pt x="163358" y="194196"/>
                    </a:lnTo>
                    <a:lnTo>
                      <a:pt x="179995" y="184798"/>
                    </a:lnTo>
                    <a:lnTo>
                      <a:pt x="246797" y="303416"/>
                    </a:lnTo>
                    <a:cubicBezTo>
                      <a:pt x="251242" y="311417"/>
                      <a:pt x="249464" y="321323"/>
                      <a:pt x="242479" y="327292"/>
                    </a:cubicBezTo>
                    <a:cubicBezTo>
                      <a:pt x="235494" y="333261"/>
                      <a:pt x="225334" y="333388"/>
                      <a:pt x="218222" y="327673"/>
                    </a:cubicBezTo>
                    <a:lnTo>
                      <a:pt x="104938" y="236741"/>
                    </a:lnTo>
                    <a:cubicBezTo>
                      <a:pt x="100112" y="232804"/>
                      <a:pt x="97445" y="226708"/>
                      <a:pt x="97826" y="220485"/>
                    </a:cubicBezTo>
                    <a:cubicBezTo>
                      <a:pt x="98207" y="214262"/>
                      <a:pt x="101763" y="208547"/>
                      <a:pt x="107224" y="205499"/>
                    </a:cubicBezTo>
                    <a:lnTo>
                      <a:pt x="128814" y="192926"/>
                    </a:lnTo>
                    <a:lnTo>
                      <a:pt x="138466" y="209436"/>
                    </a:lnTo>
                    <a:lnTo>
                      <a:pt x="126274" y="224168"/>
                    </a:lnTo>
                    <a:lnTo>
                      <a:pt x="55916" y="165875"/>
                    </a:lnTo>
                    <a:cubicBezTo>
                      <a:pt x="51344" y="162065"/>
                      <a:pt x="48804" y="156477"/>
                      <a:pt x="49058" y="150508"/>
                    </a:cubicBezTo>
                    <a:cubicBezTo>
                      <a:pt x="49312" y="144539"/>
                      <a:pt x="52233" y="139078"/>
                      <a:pt x="57059" y="135649"/>
                    </a:cubicBezTo>
                    <a:lnTo>
                      <a:pt x="82332" y="117615"/>
                    </a:lnTo>
                    <a:lnTo>
                      <a:pt x="93381" y="133109"/>
                    </a:lnTo>
                    <a:lnTo>
                      <a:pt x="81316" y="147841"/>
                    </a:lnTo>
                    <a:lnTo>
                      <a:pt x="7021" y="86627"/>
                    </a:lnTo>
                    <a:cubicBezTo>
                      <a:pt x="2322" y="82817"/>
                      <a:pt x="-345" y="76975"/>
                      <a:pt x="36" y="70879"/>
                    </a:cubicBezTo>
                    <a:cubicBezTo>
                      <a:pt x="417" y="64783"/>
                      <a:pt x="3719" y="59195"/>
                      <a:pt x="8799" y="55893"/>
                    </a:cubicBezTo>
                    <a:lnTo>
                      <a:pt x="91603" y="3061"/>
                    </a:lnTo>
                    <a:cubicBezTo>
                      <a:pt x="96175" y="140"/>
                      <a:pt x="101636" y="-749"/>
                      <a:pt x="106843" y="648"/>
                    </a:cubicBezTo>
                    <a:cubicBezTo>
                      <a:pt x="112050" y="2045"/>
                      <a:pt x="116368" y="5474"/>
                      <a:pt x="118781" y="10300"/>
                    </a:cubicBezTo>
                    <a:moveTo>
                      <a:pt x="84999" y="27826"/>
                    </a:moveTo>
                    <a:lnTo>
                      <a:pt x="101890" y="19063"/>
                    </a:lnTo>
                    <a:lnTo>
                      <a:pt x="112177" y="35065"/>
                    </a:lnTo>
                    <a:lnTo>
                      <a:pt x="29373" y="88024"/>
                    </a:lnTo>
                    <a:lnTo>
                      <a:pt x="19086" y="72022"/>
                    </a:lnTo>
                    <a:lnTo>
                      <a:pt x="31151" y="57290"/>
                    </a:lnTo>
                    <a:lnTo>
                      <a:pt x="105446" y="118377"/>
                    </a:lnTo>
                    <a:cubicBezTo>
                      <a:pt x="110018" y="122187"/>
                      <a:pt x="112558" y="127775"/>
                      <a:pt x="112431" y="133744"/>
                    </a:cubicBezTo>
                    <a:cubicBezTo>
                      <a:pt x="112304" y="139713"/>
                      <a:pt x="109256" y="145174"/>
                      <a:pt x="104430" y="148603"/>
                    </a:cubicBezTo>
                    <a:lnTo>
                      <a:pt x="79284" y="166510"/>
                    </a:lnTo>
                    <a:lnTo>
                      <a:pt x="68235" y="151016"/>
                    </a:lnTo>
                    <a:lnTo>
                      <a:pt x="80427" y="136284"/>
                    </a:lnTo>
                    <a:lnTo>
                      <a:pt x="150785" y="194577"/>
                    </a:lnTo>
                    <a:cubicBezTo>
                      <a:pt x="155611" y="198514"/>
                      <a:pt x="158151" y="204610"/>
                      <a:pt x="157643" y="210833"/>
                    </a:cubicBezTo>
                    <a:cubicBezTo>
                      <a:pt x="157135" y="217056"/>
                      <a:pt x="153579" y="222644"/>
                      <a:pt x="148245" y="225692"/>
                    </a:cubicBezTo>
                    <a:lnTo>
                      <a:pt x="126655" y="238265"/>
                    </a:lnTo>
                    <a:lnTo>
                      <a:pt x="117003" y="221755"/>
                    </a:lnTo>
                    <a:lnTo>
                      <a:pt x="128941" y="206896"/>
                    </a:lnTo>
                    <a:lnTo>
                      <a:pt x="242225" y="297828"/>
                    </a:lnTo>
                    <a:lnTo>
                      <a:pt x="230287" y="312687"/>
                    </a:lnTo>
                    <a:lnTo>
                      <a:pt x="213650" y="322085"/>
                    </a:lnTo>
                    <a:lnTo>
                      <a:pt x="146848" y="203467"/>
                    </a:lnTo>
                    <a:cubicBezTo>
                      <a:pt x="142022" y="194831"/>
                      <a:pt x="144562" y="183782"/>
                      <a:pt x="152817" y="178321"/>
                    </a:cubicBezTo>
                    <a:lnTo>
                      <a:pt x="170470" y="166510"/>
                    </a:lnTo>
                    <a:lnTo>
                      <a:pt x="181011" y="182385"/>
                    </a:lnTo>
                    <a:lnTo>
                      <a:pt x="165898" y="193942"/>
                    </a:lnTo>
                    <a:lnTo>
                      <a:pt x="111923" y="123076"/>
                    </a:lnTo>
                    <a:cubicBezTo>
                      <a:pt x="108621" y="118631"/>
                      <a:pt x="107351" y="113043"/>
                      <a:pt x="108494" y="107582"/>
                    </a:cubicBezTo>
                    <a:cubicBezTo>
                      <a:pt x="109637" y="102121"/>
                      <a:pt x="113066" y="97549"/>
                      <a:pt x="117892" y="94882"/>
                    </a:cubicBezTo>
                    <a:lnTo>
                      <a:pt x="135545" y="85103"/>
                    </a:lnTo>
                    <a:lnTo>
                      <a:pt x="144689" y="101740"/>
                    </a:lnTo>
                    <a:lnTo>
                      <a:pt x="127798" y="110503"/>
                    </a:lnTo>
                    <a:lnTo>
                      <a:pt x="84999" y="27826"/>
                    </a:lnTo>
                    <a:close/>
                  </a:path>
                </a:pathLst>
              </a:custGeom>
              <a:solidFill>
                <a:srgbClr val="E60000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 rot="-2580000">
              <a:off x="347574" y="845591"/>
              <a:ext cx="127165" cy="117272"/>
              <a:chOff x="0" y="0"/>
              <a:chExt cx="127165" cy="117272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9050" y="19050"/>
                <a:ext cx="89154" cy="79248"/>
              </a:xfrm>
              <a:custGeom>
                <a:avLst/>
                <a:gdLst/>
                <a:ahLst/>
                <a:cxnLst/>
                <a:rect l="l" t="t" r="r" b="b"/>
                <a:pathLst>
                  <a:path w="89154" h="79248">
                    <a:moveTo>
                      <a:pt x="0" y="39624"/>
                    </a:moveTo>
                    <a:cubicBezTo>
                      <a:pt x="0" y="17780"/>
                      <a:pt x="19939" y="0"/>
                      <a:pt x="44577" y="0"/>
                    </a:cubicBezTo>
                    <a:cubicBezTo>
                      <a:pt x="59436" y="0"/>
                      <a:pt x="74295" y="0"/>
                      <a:pt x="89154" y="0"/>
                    </a:cubicBezTo>
                    <a:cubicBezTo>
                      <a:pt x="89154" y="13208"/>
                      <a:pt x="89154" y="26416"/>
                      <a:pt x="89154" y="39624"/>
                    </a:cubicBezTo>
                    <a:cubicBezTo>
                      <a:pt x="89154" y="61468"/>
                      <a:pt x="69215" y="79248"/>
                      <a:pt x="44577" y="79248"/>
                    </a:cubicBezTo>
                    <a:cubicBezTo>
                      <a:pt x="19939" y="79248"/>
                      <a:pt x="0" y="61468"/>
                      <a:pt x="0" y="39624"/>
                    </a:cubicBezTo>
                    <a:close/>
                  </a:path>
                </a:pathLst>
              </a:custGeom>
              <a:solidFill>
                <a:srgbClr val="C00000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0" y="0"/>
                <a:ext cx="127127" cy="117348"/>
              </a:xfrm>
              <a:custGeom>
                <a:avLst/>
                <a:gdLst/>
                <a:ahLst/>
                <a:cxnLst/>
                <a:rect l="l" t="t" r="r" b="b"/>
                <a:pathLst>
                  <a:path w="127127" h="117348">
                    <a:moveTo>
                      <a:pt x="0" y="58674"/>
                    </a:moveTo>
                    <a:cubicBezTo>
                      <a:pt x="0" y="24257"/>
                      <a:pt x="30607" y="0"/>
                      <a:pt x="63627" y="0"/>
                    </a:cubicBezTo>
                    <a:lnTo>
                      <a:pt x="108077" y="0"/>
                    </a:lnTo>
                    <a:cubicBezTo>
                      <a:pt x="113157" y="0"/>
                      <a:pt x="117983" y="2032"/>
                      <a:pt x="121539" y="5588"/>
                    </a:cubicBezTo>
                    <a:cubicBezTo>
                      <a:pt x="125095" y="9144"/>
                      <a:pt x="127127" y="13970"/>
                      <a:pt x="127127" y="19050"/>
                    </a:cubicBezTo>
                    <a:lnTo>
                      <a:pt x="127127" y="58674"/>
                    </a:lnTo>
                    <a:lnTo>
                      <a:pt x="108077" y="58674"/>
                    </a:lnTo>
                    <a:lnTo>
                      <a:pt x="127127" y="58674"/>
                    </a:lnTo>
                    <a:cubicBezTo>
                      <a:pt x="127127" y="93091"/>
                      <a:pt x="96520" y="117348"/>
                      <a:pt x="63500" y="117348"/>
                    </a:cubicBezTo>
                    <a:lnTo>
                      <a:pt x="63500" y="98171"/>
                    </a:lnTo>
                    <a:lnTo>
                      <a:pt x="63500" y="117221"/>
                    </a:lnTo>
                    <a:cubicBezTo>
                      <a:pt x="30607" y="117221"/>
                      <a:pt x="0" y="93091"/>
                      <a:pt x="0" y="58674"/>
                    </a:cubicBezTo>
                    <a:lnTo>
                      <a:pt x="19050" y="58674"/>
                    </a:lnTo>
                    <a:lnTo>
                      <a:pt x="0" y="58674"/>
                    </a:lnTo>
                    <a:moveTo>
                      <a:pt x="38100" y="58674"/>
                    </a:moveTo>
                    <a:lnTo>
                      <a:pt x="19050" y="58674"/>
                    </a:lnTo>
                    <a:lnTo>
                      <a:pt x="38100" y="58674"/>
                    </a:lnTo>
                    <a:cubicBezTo>
                      <a:pt x="38100" y="67945"/>
                      <a:pt x="47371" y="79248"/>
                      <a:pt x="63627" y="79248"/>
                    </a:cubicBezTo>
                    <a:cubicBezTo>
                      <a:pt x="79883" y="79248"/>
                      <a:pt x="89154" y="67945"/>
                      <a:pt x="89154" y="58674"/>
                    </a:cubicBezTo>
                    <a:lnTo>
                      <a:pt x="89154" y="19050"/>
                    </a:lnTo>
                    <a:lnTo>
                      <a:pt x="108204" y="19050"/>
                    </a:lnTo>
                    <a:lnTo>
                      <a:pt x="108204" y="38100"/>
                    </a:lnTo>
                    <a:lnTo>
                      <a:pt x="63627" y="38100"/>
                    </a:lnTo>
                    <a:lnTo>
                      <a:pt x="63627" y="19050"/>
                    </a:lnTo>
                    <a:lnTo>
                      <a:pt x="63627" y="38100"/>
                    </a:lnTo>
                    <a:cubicBezTo>
                      <a:pt x="47371" y="38100"/>
                      <a:pt x="38100" y="49403"/>
                      <a:pt x="38100" y="58674"/>
                    </a:cubicBezTo>
                    <a:close/>
                  </a:path>
                </a:pathLst>
              </a:custGeom>
              <a:solidFill>
                <a:srgbClr val="E60000"/>
              </a:solidFill>
            </p:spPr>
          </p:sp>
        </p:grpSp>
      </p:grpSp>
      <p:sp>
        <p:nvSpPr>
          <p:cNvPr id="24" name="TextBox 24"/>
          <p:cNvSpPr txBox="1"/>
          <p:nvPr/>
        </p:nvSpPr>
        <p:spPr>
          <a:xfrm>
            <a:off x="669474" y="845010"/>
            <a:ext cx="8490861" cy="721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 b="1">
                <a:solidFill>
                  <a:srgbClr val="A20000"/>
                </a:solidFill>
                <a:latin typeface="Arimo Bold"/>
                <a:ea typeface="Arimo Bold"/>
                <a:cs typeface="Arimo Bold"/>
                <a:sym typeface="Arimo Bold"/>
              </a:rPr>
              <a:t>Need of Project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801378" y="1249518"/>
            <a:ext cx="15081847" cy="5448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00"/>
              </a:lnSpc>
            </a:pPr>
            <a:endParaRPr/>
          </a:p>
          <a:p>
            <a:pPr marL="542925" lvl="1" indent="-271462" algn="just">
              <a:lnSpc>
                <a:spcPts val="5400"/>
              </a:lnSpc>
              <a:buFont typeface="Arial"/>
              <a:buChar char="•"/>
            </a:pPr>
            <a:r>
              <a:rPr lang="en-US" sz="3000" b="1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Economic Devastation:</a:t>
            </a: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 Global disaster damages hit </a:t>
            </a:r>
            <a:r>
              <a:rPr lang="en-US" sz="3000" b="1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$242 billion</a:t>
            </a: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 in 2024, with sector losses rising </a:t>
            </a:r>
            <a:r>
              <a:rPr lang="en-US" sz="3000" b="1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49%</a:t>
            </a: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 due to inefficient response and supply chain mismanagement.</a:t>
            </a:r>
          </a:p>
          <a:p>
            <a:pPr marL="542925" lvl="1" indent="-271462" algn="just">
              <a:lnSpc>
                <a:spcPts val="5400"/>
              </a:lnSpc>
            </a:pPr>
            <a:endParaRPr lang="en-US" sz="30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2925" lvl="1" indent="-271462" algn="just">
              <a:lnSpc>
                <a:spcPts val="5400"/>
              </a:lnSpc>
            </a:pPr>
            <a:endParaRPr lang="en-US" sz="30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2925" lvl="1" indent="-271462" algn="just">
              <a:lnSpc>
                <a:spcPts val="5400"/>
              </a:lnSpc>
            </a:pPr>
            <a:endParaRPr lang="en-US" sz="30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2925" lvl="1" indent="-271462" algn="l">
              <a:lnSpc>
                <a:spcPts val="5400"/>
              </a:lnSpc>
            </a:pPr>
            <a:endParaRPr lang="en-US" sz="30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Freeform 26">
            <a:hlinkClick r:id="rId7" tooltip="https://files.emdat.be/reports/2024_EMDAT_report.pdf"/>
          </p:cNvPr>
          <p:cNvSpPr/>
          <p:nvPr/>
        </p:nvSpPr>
        <p:spPr>
          <a:xfrm>
            <a:off x="2404800" y="4112373"/>
            <a:ext cx="6739200" cy="5171684"/>
          </a:xfrm>
          <a:custGeom>
            <a:avLst/>
            <a:gdLst/>
            <a:ahLst/>
            <a:cxnLst/>
            <a:rect l="l" t="t" r="r" b="b"/>
            <a:pathLst>
              <a:path w="6739200" h="5171684">
                <a:moveTo>
                  <a:pt x="0" y="0"/>
                </a:moveTo>
                <a:lnTo>
                  <a:pt x="6739200" y="0"/>
                </a:lnTo>
                <a:lnTo>
                  <a:pt x="6739200" y="5171683"/>
                </a:lnTo>
                <a:lnTo>
                  <a:pt x="0" y="51716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338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27" name="TextBox 27"/>
          <p:cNvSpPr txBox="1"/>
          <p:nvPr/>
        </p:nvSpPr>
        <p:spPr>
          <a:xfrm>
            <a:off x="9341879" y="8896350"/>
            <a:ext cx="4020096" cy="3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  <a:spcBef>
                <a:spcPct val="0"/>
              </a:spcBef>
            </a:pPr>
            <a:r>
              <a:rPr lang="en-US" sz="2300" b="1">
                <a:solidFill>
                  <a:srgbClr val="6A6A6A"/>
                </a:solidFill>
                <a:latin typeface="Arimo Bold"/>
                <a:ea typeface="Arimo Bold"/>
                <a:cs typeface="Arimo Bold"/>
                <a:sym typeface="Arimo Bold"/>
              </a:rPr>
              <a:t>Source: 2024 EMDAT Report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8278587" y="9977571"/>
            <a:ext cx="10727874" cy="652329"/>
          </a:xfrm>
          <a:custGeom>
            <a:avLst/>
            <a:gdLst/>
            <a:ahLst/>
            <a:cxnLst/>
            <a:rect l="l" t="t" r="r" b="b"/>
            <a:pathLst>
              <a:path w="10727874" h="652329">
                <a:moveTo>
                  <a:pt x="10727874" y="652329"/>
                </a:moveTo>
                <a:lnTo>
                  <a:pt x="0" y="652329"/>
                </a:lnTo>
                <a:lnTo>
                  <a:pt x="0" y="0"/>
                </a:lnTo>
                <a:lnTo>
                  <a:pt x="10727874" y="0"/>
                </a:lnTo>
                <a:lnTo>
                  <a:pt x="10727874" y="65232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65279" b="-6527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9976752"/>
            <a:ext cx="8441874" cy="604161"/>
            <a:chOff x="0" y="0"/>
            <a:chExt cx="11255832" cy="8055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255883" cy="805561"/>
            </a:xfrm>
            <a:custGeom>
              <a:avLst/>
              <a:gdLst/>
              <a:ahLst/>
              <a:cxnLst/>
              <a:rect l="l" t="t" r="r" b="b"/>
              <a:pathLst>
                <a:path w="11255883" h="805561">
                  <a:moveTo>
                    <a:pt x="0" y="0"/>
                  </a:moveTo>
                  <a:lnTo>
                    <a:pt x="11255883" y="0"/>
                  </a:lnTo>
                  <a:lnTo>
                    <a:pt x="11255883" y="805561"/>
                  </a:lnTo>
                  <a:lnTo>
                    <a:pt x="0" y="805561"/>
                  </a:lnTo>
                  <a:close/>
                </a:path>
              </a:pathLst>
            </a:custGeom>
            <a:solidFill>
              <a:srgbClr val="5B0003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-933298" y="-19050"/>
            <a:ext cx="10972800" cy="589950"/>
          </a:xfrm>
          <a:custGeom>
            <a:avLst/>
            <a:gdLst/>
            <a:ahLst/>
            <a:cxnLst/>
            <a:rect l="l" t="t" r="r" b="b"/>
            <a:pathLst>
              <a:path w="10972800" h="589950">
                <a:moveTo>
                  <a:pt x="0" y="0"/>
                </a:moveTo>
                <a:lnTo>
                  <a:pt x="10972800" y="0"/>
                </a:lnTo>
                <a:lnTo>
                  <a:pt x="10972800" y="589950"/>
                </a:lnTo>
                <a:lnTo>
                  <a:pt x="0" y="58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778" b="-80777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976761" y="-16326"/>
            <a:ext cx="8441874" cy="604161"/>
            <a:chOff x="0" y="0"/>
            <a:chExt cx="11255832" cy="8055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255883" cy="805561"/>
            </a:xfrm>
            <a:custGeom>
              <a:avLst/>
              <a:gdLst/>
              <a:ahLst/>
              <a:cxnLst/>
              <a:rect l="l" t="t" r="r" b="b"/>
              <a:pathLst>
                <a:path w="11255883" h="805561">
                  <a:moveTo>
                    <a:pt x="0" y="0"/>
                  </a:moveTo>
                  <a:lnTo>
                    <a:pt x="11255883" y="0"/>
                  </a:lnTo>
                  <a:lnTo>
                    <a:pt x="11255883" y="805561"/>
                  </a:lnTo>
                  <a:lnTo>
                    <a:pt x="0" y="805561"/>
                  </a:lnTo>
                  <a:close/>
                </a:path>
              </a:pathLst>
            </a:custGeom>
            <a:solidFill>
              <a:srgbClr val="5B0003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669474" y="845010"/>
            <a:ext cx="8490861" cy="721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 b="1">
                <a:solidFill>
                  <a:srgbClr val="A20000"/>
                </a:solidFill>
                <a:latin typeface="Arimo Bold"/>
                <a:ea typeface="Arimo Bold"/>
                <a:cs typeface="Arimo Bold"/>
                <a:sym typeface="Arimo Bold"/>
              </a:rPr>
              <a:t>Need of Project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01378" y="1249518"/>
            <a:ext cx="15081847" cy="5448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00"/>
              </a:lnSpc>
            </a:pPr>
            <a:endParaRPr/>
          </a:p>
          <a:p>
            <a:pPr marL="542925" lvl="1" indent="-271462" algn="just">
              <a:lnSpc>
                <a:spcPts val="5400"/>
              </a:lnSpc>
              <a:buFont typeface="Arial"/>
              <a:buChar char="•"/>
            </a:pPr>
            <a:r>
              <a:rPr lang="en-US" sz="3000" b="1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Life-Saving Potential:</a:t>
            </a: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 AI-driven predictive logistics and resource optimization can solve these systemic failures, potentially reducing preventable disaster deaths by </a:t>
            </a:r>
            <a:r>
              <a:rPr lang="en-US" sz="3000" b="1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rPr>
              <a:t>40%</a:t>
            </a:r>
            <a:r>
              <a:rPr lang="en-US" sz="3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542925" lvl="1" indent="-271462" algn="just">
              <a:lnSpc>
                <a:spcPts val="5400"/>
              </a:lnSpc>
            </a:pPr>
            <a:endParaRPr lang="en-US" sz="30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2925" lvl="1" indent="-271462" algn="just">
              <a:lnSpc>
                <a:spcPts val="5400"/>
              </a:lnSpc>
            </a:pPr>
            <a:endParaRPr lang="en-US" sz="30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2925" lvl="1" indent="-271462" algn="just">
              <a:lnSpc>
                <a:spcPts val="5400"/>
              </a:lnSpc>
            </a:pPr>
            <a:endParaRPr lang="en-US" sz="30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2925" lvl="1" indent="-271462" algn="l">
              <a:lnSpc>
                <a:spcPts val="5400"/>
              </a:lnSpc>
            </a:pPr>
            <a:endParaRPr lang="en-US" sz="30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753628" y="1870881"/>
            <a:ext cx="1047750" cy="984809"/>
            <a:chOff x="0" y="0"/>
            <a:chExt cx="1397000" cy="1313078"/>
          </a:xfrm>
        </p:grpSpPr>
        <p:grpSp>
          <p:nvGrpSpPr>
            <p:cNvPr id="11" name="Group 11"/>
            <p:cNvGrpSpPr/>
            <p:nvPr/>
          </p:nvGrpSpPr>
          <p:grpSpPr>
            <a:xfrm>
              <a:off x="4915" y="0"/>
              <a:ext cx="1353896" cy="1291234"/>
              <a:chOff x="0" y="0"/>
              <a:chExt cx="1353896" cy="129123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353820" cy="1291336"/>
              </a:xfrm>
              <a:custGeom>
                <a:avLst/>
                <a:gdLst/>
                <a:ahLst/>
                <a:cxnLst/>
                <a:rect l="l" t="t" r="r" b="b"/>
                <a:pathLst>
                  <a:path w="1353820" h="1291336">
                    <a:moveTo>
                      <a:pt x="0" y="645668"/>
                    </a:moveTo>
                    <a:cubicBezTo>
                      <a:pt x="0" y="288163"/>
                      <a:pt x="303911" y="0"/>
                      <a:pt x="676910" y="0"/>
                    </a:cubicBezTo>
                    <a:lnTo>
                      <a:pt x="676910" y="19050"/>
                    </a:lnTo>
                    <a:lnTo>
                      <a:pt x="676910" y="0"/>
                    </a:lnTo>
                    <a:cubicBezTo>
                      <a:pt x="1049909" y="0"/>
                      <a:pt x="1353820" y="288163"/>
                      <a:pt x="1353820" y="645668"/>
                    </a:cubicBezTo>
                    <a:lnTo>
                      <a:pt x="1334770" y="645668"/>
                    </a:lnTo>
                    <a:lnTo>
                      <a:pt x="1353820" y="645668"/>
                    </a:lnTo>
                    <a:cubicBezTo>
                      <a:pt x="1353820" y="1003046"/>
                      <a:pt x="1049909" y="1291336"/>
                      <a:pt x="676910" y="1291336"/>
                    </a:cubicBezTo>
                    <a:lnTo>
                      <a:pt x="676910" y="1272286"/>
                    </a:lnTo>
                    <a:lnTo>
                      <a:pt x="676910" y="1291336"/>
                    </a:lnTo>
                    <a:cubicBezTo>
                      <a:pt x="303911" y="1291209"/>
                      <a:pt x="0" y="1003046"/>
                      <a:pt x="0" y="645668"/>
                    </a:cubicBezTo>
                    <a:lnTo>
                      <a:pt x="19050" y="645668"/>
                    </a:lnTo>
                    <a:lnTo>
                      <a:pt x="38100" y="645668"/>
                    </a:lnTo>
                    <a:lnTo>
                      <a:pt x="19050" y="645668"/>
                    </a:lnTo>
                    <a:lnTo>
                      <a:pt x="0" y="645668"/>
                    </a:lnTo>
                    <a:moveTo>
                      <a:pt x="38100" y="645668"/>
                    </a:moveTo>
                    <a:cubicBezTo>
                      <a:pt x="38100" y="656209"/>
                      <a:pt x="29591" y="664718"/>
                      <a:pt x="19050" y="664718"/>
                    </a:cubicBezTo>
                    <a:cubicBezTo>
                      <a:pt x="8509" y="664718"/>
                      <a:pt x="0" y="656082"/>
                      <a:pt x="0" y="645668"/>
                    </a:cubicBezTo>
                    <a:cubicBezTo>
                      <a:pt x="0" y="635254"/>
                      <a:pt x="8509" y="626618"/>
                      <a:pt x="19050" y="626618"/>
                    </a:cubicBezTo>
                    <a:cubicBezTo>
                      <a:pt x="29591" y="626618"/>
                      <a:pt x="38100" y="635127"/>
                      <a:pt x="38100" y="645668"/>
                    </a:cubicBezTo>
                    <a:cubicBezTo>
                      <a:pt x="38100" y="980313"/>
                      <a:pt x="323215" y="1253109"/>
                      <a:pt x="676910" y="1253109"/>
                    </a:cubicBezTo>
                    <a:cubicBezTo>
                      <a:pt x="1030605" y="1253109"/>
                      <a:pt x="1315720" y="980186"/>
                      <a:pt x="1315720" y="645541"/>
                    </a:cubicBezTo>
                    <a:cubicBezTo>
                      <a:pt x="1315720" y="310896"/>
                      <a:pt x="1030605" y="38100"/>
                      <a:pt x="676910" y="38100"/>
                    </a:cubicBezTo>
                    <a:lnTo>
                      <a:pt x="676910" y="19050"/>
                    </a:lnTo>
                    <a:lnTo>
                      <a:pt x="676910" y="38100"/>
                    </a:lnTo>
                    <a:cubicBezTo>
                      <a:pt x="323215" y="38100"/>
                      <a:pt x="38100" y="311023"/>
                      <a:pt x="38100" y="645668"/>
                    </a:cubicBezTo>
                    <a:close/>
                  </a:path>
                </a:pathLst>
              </a:custGeom>
              <a:solidFill>
                <a:srgbClr val="FF0000"/>
              </a:solidFill>
            </p:spPr>
          </p:sp>
        </p:grpSp>
        <p:sp>
          <p:nvSpPr>
            <p:cNvPr id="13" name="Freeform 13" descr="Heart with pulse with solid fill"/>
            <p:cNvSpPr/>
            <p:nvPr/>
          </p:nvSpPr>
          <p:spPr>
            <a:xfrm>
              <a:off x="0" y="17678"/>
              <a:ext cx="1397000" cy="1295400"/>
            </a:xfrm>
            <a:custGeom>
              <a:avLst/>
              <a:gdLst/>
              <a:ahLst/>
              <a:cxnLst/>
              <a:rect l="l" t="t" r="r" b="b"/>
              <a:pathLst>
                <a:path w="1397000" h="1295400">
                  <a:moveTo>
                    <a:pt x="0" y="0"/>
                  </a:moveTo>
                  <a:lnTo>
                    <a:pt x="1397000" y="0"/>
                  </a:lnTo>
                  <a:lnTo>
                    <a:pt x="1397000" y="1295400"/>
                  </a:lnTo>
                  <a:lnTo>
                    <a:pt x="0" y="129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t="-3921" b="-3921"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2340119" y="4069116"/>
            <a:ext cx="8470399" cy="5495758"/>
          </a:xfrm>
          <a:custGeom>
            <a:avLst/>
            <a:gdLst/>
            <a:ahLst/>
            <a:cxnLst/>
            <a:rect l="l" t="t" r="r" b="b"/>
            <a:pathLst>
              <a:path w="8470399" h="5495758">
                <a:moveTo>
                  <a:pt x="0" y="0"/>
                </a:moveTo>
                <a:lnTo>
                  <a:pt x="8470398" y="0"/>
                </a:lnTo>
                <a:lnTo>
                  <a:pt x="8470398" y="5495759"/>
                </a:lnTo>
                <a:lnTo>
                  <a:pt x="0" y="54957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19062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15" name="TextBox 15"/>
          <p:cNvSpPr txBox="1"/>
          <p:nvPr/>
        </p:nvSpPr>
        <p:spPr>
          <a:xfrm>
            <a:off x="11115990" y="9202925"/>
            <a:ext cx="326737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  <a:spcBef>
                <a:spcPct val="0"/>
              </a:spcBef>
            </a:pPr>
            <a:r>
              <a:rPr lang="en-US" sz="2300" b="1">
                <a:solidFill>
                  <a:srgbClr val="595959"/>
                </a:solidFill>
                <a:latin typeface="Arimo Bold"/>
                <a:ea typeface="Arimo Bold"/>
                <a:cs typeface="Arimo Bold"/>
                <a:sym typeface="Arimo Bold"/>
              </a:rPr>
              <a:t>Source: The Australian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8278587" y="9977571"/>
            <a:ext cx="10727874" cy="652329"/>
          </a:xfrm>
          <a:custGeom>
            <a:avLst/>
            <a:gdLst/>
            <a:ahLst/>
            <a:cxnLst/>
            <a:rect l="l" t="t" r="r" b="b"/>
            <a:pathLst>
              <a:path w="10727874" h="652329">
                <a:moveTo>
                  <a:pt x="10727874" y="652329"/>
                </a:moveTo>
                <a:lnTo>
                  <a:pt x="0" y="652329"/>
                </a:lnTo>
                <a:lnTo>
                  <a:pt x="0" y="0"/>
                </a:lnTo>
                <a:lnTo>
                  <a:pt x="10727874" y="0"/>
                </a:lnTo>
                <a:lnTo>
                  <a:pt x="10727874" y="65232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65279" b="-6527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9976752"/>
            <a:ext cx="8441874" cy="604161"/>
            <a:chOff x="0" y="0"/>
            <a:chExt cx="11255832" cy="8055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255883" cy="805561"/>
            </a:xfrm>
            <a:custGeom>
              <a:avLst/>
              <a:gdLst/>
              <a:ahLst/>
              <a:cxnLst/>
              <a:rect l="l" t="t" r="r" b="b"/>
              <a:pathLst>
                <a:path w="11255883" h="805561">
                  <a:moveTo>
                    <a:pt x="0" y="0"/>
                  </a:moveTo>
                  <a:lnTo>
                    <a:pt x="11255883" y="0"/>
                  </a:lnTo>
                  <a:lnTo>
                    <a:pt x="11255883" y="805561"/>
                  </a:lnTo>
                  <a:lnTo>
                    <a:pt x="0" y="805561"/>
                  </a:lnTo>
                  <a:close/>
                </a:path>
              </a:pathLst>
            </a:custGeom>
            <a:solidFill>
              <a:srgbClr val="5B0003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-933298" y="-19050"/>
            <a:ext cx="10972800" cy="589950"/>
          </a:xfrm>
          <a:custGeom>
            <a:avLst/>
            <a:gdLst/>
            <a:ahLst/>
            <a:cxnLst/>
            <a:rect l="l" t="t" r="r" b="b"/>
            <a:pathLst>
              <a:path w="10972800" h="589950">
                <a:moveTo>
                  <a:pt x="0" y="0"/>
                </a:moveTo>
                <a:lnTo>
                  <a:pt x="10972800" y="0"/>
                </a:lnTo>
                <a:lnTo>
                  <a:pt x="10972800" y="589950"/>
                </a:lnTo>
                <a:lnTo>
                  <a:pt x="0" y="58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778" b="-80777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976761" y="-16326"/>
            <a:ext cx="8441874" cy="604161"/>
            <a:chOff x="0" y="0"/>
            <a:chExt cx="11255832" cy="8055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255883" cy="805561"/>
            </a:xfrm>
            <a:custGeom>
              <a:avLst/>
              <a:gdLst/>
              <a:ahLst/>
              <a:cxnLst/>
              <a:rect l="l" t="t" r="r" b="b"/>
              <a:pathLst>
                <a:path w="11255883" h="805561">
                  <a:moveTo>
                    <a:pt x="0" y="0"/>
                  </a:moveTo>
                  <a:lnTo>
                    <a:pt x="11255883" y="0"/>
                  </a:lnTo>
                  <a:lnTo>
                    <a:pt x="11255883" y="805561"/>
                  </a:lnTo>
                  <a:lnTo>
                    <a:pt x="0" y="805561"/>
                  </a:lnTo>
                  <a:close/>
                </a:path>
              </a:pathLst>
            </a:custGeom>
            <a:solidFill>
              <a:srgbClr val="5B0003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4474397" y="2178844"/>
            <a:ext cx="1609725" cy="1609725"/>
            <a:chOff x="0" y="0"/>
            <a:chExt cx="2146300" cy="2146300"/>
          </a:xfrm>
        </p:grpSpPr>
        <p:sp>
          <p:nvSpPr>
            <p:cNvPr id="9" name="Freeform 9"/>
            <p:cNvSpPr/>
            <p:nvPr/>
          </p:nvSpPr>
          <p:spPr>
            <a:xfrm>
              <a:off x="12700" y="12700"/>
              <a:ext cx="2120900" cy="2120900"/>
            </a:xfrm>
            <a:custGeom>
              <a:avLst/>
              <a:gdLst/>
              <a:ahLst/>
              <a:cxnLst/>
              <a:rect l="l" t="t" r="r" b="b"/>
              <a:pathLst>
                <a:path w="2120900" h="2120900">
                  <a:moveTo>
                    <a:pt x="0" y="1060450"/>
                  </a:moveTo>
                  <a:cubicBezTo>
                    <a:pt x="0" y="474726"/>
                    <a:pt x="474726" y="0"/>
                    <a:pt x="1060450" y="0"/>
                  </a:cubicBezTo>
                  <a:cubicBezTo>
                    <a:pt x="1646174" y="0"/>
                    <a:pt x="2120900" y="474726"/>
                    <a:pt x="2120900" y="1060450"/>
                  </a:cubicBezTo>
                  <a:cubicBezTo>
                    <a:pt x="2120900" y="1646174"/>
                    <a:pt x="1646174" y="2120900"/>
                    <a:pt x="1060450" y="2120900"/>
                  </a:cubicBezTo>
                  <a:cubicBezTo>
                    <a:pt x="474726" y="2120900"/>
                    <a:pt x="0" y="1646174"/>
                    <a:pt x="0" y="1060450"/>
                  </a:cubicBezTo>
                  <a:close/>
                </a:path>
              </a:pathLst>
            </a:custGeom>
            <a:solidFill>
              <a:srgbClr val="FFDBB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2146300" cy="2146300"/>
            </a:xfrm>
            <a:custGeom>
              <a:avLst/>
              <a:gdLst/>
              <a:ahLst/>
              <a:cxnLst/>
              <a:rect l="l" t="t" r="r" b="b"/>
              <a:pathLst>
                <a:path w="2146300" h="2146300">
                  <a:moveTo>
                    <a:pt x="0" y="1073150"/>
                  </a:moveTo>
                  <a:cubicBezTo>
                    <a:pt x="0" y="480441"/>
                    <a:pt x="480441" y="0"/>
                    <a:pt x="1073150" y="0"/>
                  </a:cubicBezTo>
                  <a:lnTo>
                    <a:pt x="1073150" y="12700"/>
                  </a:lnTo>
                  <a:lnTo>
                    <a:pt x="1073150" y="0"/>
                  </a:lnTo>
                  <a:cubicBezTo>
                    <a:pt x="1665859" y="0"/>
                    <a:pt x="2146300" y="480441"/>
                    <a:pt x="2146300" y="1073150"/>
                  </a:cubicBezTo>
                  <a:lnTo>
                    <a:pt x="2133600" y="1073150"/>
                  </a:lnTo>
                  <a:lnTo>
                    <a:pt x="2146300" y="1073150"/>
                  </a:lnTo>
                  <a:cubicBezTo>
                    <a:pt x="2146300" y="1665859"/>
                    <a:pt x="1665859" y="2146300"/>
                    <a:pt x="1073150" y="2146300"/>
                  </a:cubicBezTo>
                  <a:lnTo>
                    <a:pt x="1073150" y="2133600"/>
                  </a:lnTo>
                  <a:lnTo>
                    <a:pt x="1073150" y="2146300"/>
                  </a:lnTo>
                  <a:cubicBezTo>
                    <a:pt x="480441" y="2146300"/>
                    <a:pt x="0" y="1665859"/>
                    <a:pt x="0" y="1073150"/>
                  </a:cubicBezTo>
                  <a:lnTo>
                    <a:pt x="12700" y="1073150"/>
                  </a:lnTo>
                  <a:lnTo>
                    <a:pt x="25400" y="1073150"/>
                  </a:lnTo>
                  <a:lnTo>
                    <a:pt x="12700" y="1073150"/>
                  </a:lnTo>
                  <a:lnTo>
                    <a:pt x="0" y="1073150"/>
                  </a:lnTo>
                  <a:moveTo>
                    <a:pt x="25400" y="1073150"/>
                  </a:moveTo>
                  <a:cubicBezTo>
                    <a:pt x="25400" y="1080135"/>
                    <a:pt x="19685" y="1085850"/>
                    <a:pt x="12700" y="1085850"/>
                  </a:cubicBezTo>
                  <a:cubicBezTo>
                    <a:pt x="5715" y="1085850"/>
                    <a:pt x="0" y="1080135"/>
                    <a:pt x="0" y="1073150"/>
                  </a:cubicBezTo>
                  <a:cubicBezTo>
                    <a:pt x="0" y="1066165"/>
                    <a:pt x="5715" y="1060450"/>
                    <a:pt x="12700" y="1060450"/>
                  </a:cubicBezTo>
                  <a:cubicBezTo>
                    <a:pt x="19685" y="1060450"/>
                    <a:pt x="25400" y="1066165"/>
                    <a:pt x="25400" y="1073150"/>
                  </a:cubicBezTo>
                  <a:cubicBezTo>
                    <a:pt x="25400" y="1651762"/>
                    <a:pt x="494538" y="2120900"/>
                    <a:pt x="1073150" y="2120900"/>
                  </a:cubicBezTo>
                  <a:cubicBezTo>
                    <a:pt x="1651762" y="2120900"/>
                    <a:pt x="2120900" y="1651762"/>
                    <a:pt x="2120900" y="1073150"/>
                  </a:cubicBezTo>
                  <a:cubicBezTo>
                    <a:pt x="2120900" y="494538"/>
                    <a:pt x="1651762" y="25400"/>
                    <a:pt x="1073150" y="25400"/>
                  </a:cubicBezTo>
                  <a:lnTo>
                    <a:pt x="1073150" y="12700"/>
                  </a:lnTo>
                  <a:lnTo>
                    <a:pt x="1073150" y="25400"/>
                  </a:lnTo>
                  <a:cubicBezTo>
                    <a:pt x="494538" y="25400"/>
                    <a:pt x="25400" y="494538"/>
                    <a:pt x="25400" y="1073150"/>
                  </a:cubicBezTo>
                  <a:close/>
                </a:path>
              </a:pathLst>
            </a:custGeom>
            <a:solidFill>
              <a:srgbClr val="C04F15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6511528" y="6100648"/>
            <a:ext cx="7315200" cy="1609725"/>
            <a:chOff x="0" y="0"/>
            <a:chExt cx="9753600" cy="2146300"/>
          </a:xfrm>
        </p:grpSpPr>
        <p:sp>
          <p:nvSpPr>
            <p:cNvPr id="12" name="Freeform 12"/>
            <p:cNvSpPr/>
            <p:nvPr/>
          </p:nvSpPr>
          <p:spPr>
            <a:xfrm>
              <a:off x="12700" y="12700"/>
              <a:ext cx="9728200" cy="2120900"/>
            </a:xfrm>
            <a:custGeom>
              <a:avLst/>
              <a:gdLst/>
              <a:ahLst/>
              <a:cxnLst/>
              <a:rect l="l" t="t" r="r" b="b"/>
              <a:pathLst>
                <a:path w="9728200" h="2120900">
                  <a:moveTo>
                    <a:pt x="0" y="1060450"/>
                  </a:moveTo>
                  <a:cubicBezTo>
                    <a:pt x="0" y="474726"/>
                    <a:pt x="479171" y="0"/>
                    <a:pt x="1070356" y="0"/>
                  </a:cubicBezTo>
                  <a:lnTo>
                    <a:pt x="8657844" y="0"/>
                  </a:lnTo>
                  <a:cubicBezTo>
                    <a:pt x="9249029" y="0"/>
                    <a:pt x="9728200" y="474726"/>
                    <a:pt x="9728200" y="1060450"/>
                  </a:cubicBezTo>
                  <a:cubicBezTo>
                    <a:pt x="9728200" y="1646174"/>
                    <a:pt x="9249029" y="2120900"/>
                    <a:pt x="8657844" y="2120900"/>
                  </a:cubicBezTo>
                  <a:lnTo>
                    <a:pt x="1070356" y="2120900"/>
                  </a:lnTo>
                  <a:cubicBezTo>
                    <a:pt x="479171" y="2120900"/>
                    <a:pt x="0" y="1646174"/>
                    <a:pt x="0" y="1060450"/>
                  </a:cubicBezTo>
                  <a:close/>
                </a:path>
              </a:pathLst>
            </a:custGeom>
            <a:solidFill>
              <a:srgbClr val="D1D1D1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9753600" cy="2146300"/>
            </a:xfrm>
            <a:custGeom>
              <a:avLst/>
              <a:gdLst/>
              <a:ahLst/>
              <a:cxnLst/>
              <a:rect l="l" t="t" r="r" b="b"/>
              <a:pathLst>
                <a:path w="9753600" h="2146300">
                  <a:moveTo>
                    <a:pt x="0" y="1073150"/>
                  </a:moveTo>
                  <a:cubicBezTo>
                    <a:pt x="0" y="480314"/>
                    <a:pt x="485013" y="0"/>
                    <a:pt x="1083056" y="0"/>
                  </a:cubicBezTo>
                  <a:lnTo>
                    <a:pt x="8670544" y="0"/>
                  </a:lnTo>
                  <a:lnTo>
                    <a:pt x="8670544" y="12700"/>
                  </a:lnTo>
                  <a:lnTo>
                    <a:pt x="8670544" y="0"/>
                  </a:lnTo>
                  <a:cubicBezTo>
                    <a:pt x="9268587" y="0"/>
                    <a:pt x="9753600" y="480314"/>
                    <a:pt x="9753600" y="1073150"/>
                  </a:cubicBezTo>
                  <a:lnTo>
                    <a:pt x="9740900" y="1073150"/>
                  </a:lnTo>
                  <a:lnTo>
                    <a:pt x="9753600" y="1073150"/>
                  </a:lnTo>
                  <a:lnTo>
                    <a:pt x="9740900" y="1073150"/>
                  </a:lnTo>
                  <a:lnTo>
                    <a:pt x="9753600" y="1073150"/>
                  </a:lnTo>
                  <a:cubicBezTo>
                    <a:pt x="9753600" y="1665986"/>
                    <a:pt x="9268587" y="2146300"/>
                    <a:pt x="8670544" y="2146300"/>
                  </a:cubicBezTo>
                  <a:lnTo>
                    <a:pt x="8670544" y="2133600"/>
                  </a:lnTo>
                  <a:lnTo>
                    <a:pt x="8670544" y="2146300"/>
                  </a:lnTo>
                  <a:lnTo>
                    <a:pt x="1083056" y="2146300"/>
                  </a:lnTo>
                  <a:lnTo>
                    <a:pt x="1083056" y="2133600"/>
                  </a:lnTo>
                  <a:lnTo>
                    <a:pt x="1083056" y="2146300"/>
                  </a:lnTo>
                  <a:cubicBezTo>
                    <a:pt x="485013" y="2146300"/>
                    <a:pt x="0" y="1665986"/>
                    <a:pt x="0" y="1073150"/>
                  </a:cubicBezTo>
                  <a:lnTo>
                    <a:pt x="12700" y="1073150"/>
                  </a:lnTo>
                  <a:lnTo>
                    <a:pt x="0" y="1073150"/>
                  </a:lnTo>
                  <a:moveTo>
                    <a:pt x="25400" y="1073150"/>
                  </a:moveTo>
                  <a:lnTo>
                    <a:pt x="12700" y="1073150"/>
                  </a:lnTo>
                  <a:lnTo>
                    <a:pt x="25400" y="1073150"/>
                  </a:lnTo>
                  <a:cubicBezTo>
                    <a:pt x="25400" y="1651635"/>
                    <a:pt x="498856" y="2120900"/>
                    <a:pt x="1083056" y="2120900"/>
                  </a:cubicBezTo>
                  <a:lnTo>
                    <a:pt x="8670544" y="2120900"/>
                  </a:lnTo>
                  <a:cubicBezTo>
                    <a:pt x="9254744" y="2120900"/>
                    <a:pt x="9728200" y="1651635"/>
                    <a:pt x="9728200" y="1073150"/>
                  </a:cubicBezTo>
                  <a:cubicBezTo>
                    <a:pt x="9728200" y="494665"/>
                    <a:pt x="9254744" y="25400"/>
                    <a:pt x="8670544" y="25400"/>
                  </a:cubicBezTo>
                  <a:lnTo>
                    <a:pt x="1083056" y="25400"/>
                  </a:lnTo>
                  <a:lnTo>
                    <a:pt x="1083056" y="12700"/>
                  </a:lnTo>
                  <a:lnTo>
                    <a:pt x="1083056" y="25400"/>
                  </a:lnTo>
                  <a:cubicBezTo>
                    <a:pt x="498856" y="25400"/>
                    <a:pt x="25400" y="494665"/>
                    <a:pt x="25400" y="1073150"/>
                  </a:cubicBezTo>
                  <a:close/>
                </a:path>
              </a:pathLst>
            </a:custGeom>
            <a:solidFill>
              <a:srgbClr val="AEAEAE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6511528" y="8107242"/>
            <a:ext cx="7315200" cy="1609725"/>
            <a:chOff x="0" y="0"/>
            <a:chExt cx="9753600" cy="2146300"/>
          </a:xfrm>
        </p:grpSpPr>
        <p:sp>
          <p:nvSpPr>
            <p:cNvPr id="15" name="Freeform 15"/>
            <p:cNvSpPr/>
            <p:nvPr/>
          </p:nvSpPr>
          <p:spPr>
            <a:xfrm>
              <a:off x="12700" y="12700"/>
              <a:ext cx="9728200" cy="2120900"/>
            </a:xfrm>
            <a:custGeom>
              <a:avLst/>
              <a:gdLst/>
              <a:ahLst/>
              <a:cxnLst/>
              <a:rect l="l" t="t" r="r" b="b"/>
              <a:pathLst>
                <a:path w="9728200" h="2120900">
                  <a:moveTo>
                    <a:pt x="0" y="1060450"/>
                  </a:moveTo>
                  <a:cubicBezTo>
                    <a:pt x="0" y="474726"/>
                    <a:pt x="479171" y="0"/>
                    <a:pt x="1070356" y="0"/>
                  </a:cubicBezTo>
                  <a:lnTo>
                    <a:pt x="8657844" y="0"/>
                  </a:lnTo>
                  <a:cubicBezTo>
                    <a:pt x="9249029" y="0"/>
                    <a:pt x="9728200" y="474726"/>
                    <a:pt x="9728200" y="1060450"/>
                  </a:cubicBezTo>
                  <a:cubicBezTo>
                    <a:pt x="9728200" y="1646174"/>
                    <a:pt x="9249029" y="2120900"/>
                    <a:pt x="8657844" y="2120900"/>
                  </a:cubicBezTo>
                  <a:lnTo>
                    <a:pt x="1070356" y="2120900"/>
                  </a:lnTo>
                  <a:cubicBezTo>
                    <a:pt x="479171" y="2120900"/>
                    <a:pt x="0" y="1646174"/>
                    <a:pt x="0" y="1060450"/>
                  </a:cubicBezTo>
                  <a:close/>
                </a:path>
              </a:pathLst>
            </a:custGeom>
            <a:solidFill>
              <a:srgbClr val="D1D1D1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9753600" cy="2146300"/>
            </a:xfrm>
            <a:custGeom>
              <a:avLst/>
              <a:gdLst/>
              <a:ahLst/>
              <a:cxnLst/>
              <a:rect l="l" t="t" r="r" b="b"/>
              <a:pathLst>
                <a:path w="9753600" h="2146300">
                  <a:moveTo>
                    <a:pt x="0" y="1073150"/>
                  </a:moveTo>
                  <a:cubicBezTo>
                    <a:pt x="0" y="480314"/>
                    <a:pt x="485013" y="0"/>
                    <a:pt x="1083056" y="0"/>
                  </a:cubicBezTo>
                  <a:lnTo>
                    <a:pt x="8670544" y="0"/>
                  </a:lnTo>
                  <a:lnTo>
                    <a:pt x="8670544" y="12700"/>
                  </a:lnTo>
                  <a:lnTo>
                    <a:pt x="8670544" y="0"/>
                  </a:lnTo>
                  <a:cubicBezTo>
                    <a:pt x="9268587" y="0"/>
                    <a:pt x="9753600" y="480314"/>
                    <a:pt x="9753600" y="1073150"/>
                  </a:cubicBezTo>
                  <a:lnTo>
                    <a:pt x="9740900" y="1073150"/>
                  </a:lnTo>
                  <a:lnTo>
                    <a:pt x="9753600" y="1073150"/>
                  </a:lnTo>
                  <a:lnTo>
                    <a:pt x="9740900" y="1073150"/>
                  </a:lnTo>
                  <a:lnTo>
                    <a:pt x="9753600" y="1073150"/>
                  </a:lnTo>
                  <a:cubicBezTo>
                    <a:pt x="9753600" y="1665986"/>
                    <a:pt x="9268587" y="2146300"/>
                    <a:pt x="8670544" y="2146300"/>
                  </a:cubicBezTo>
                  <a:lnTo>
                    <a:pt x="8670544" y="2133600"/>
                  </a:lnTo>
                  <a:lnTo>
                    <a:pt x="8670544" y="2146300"/>
                  </a:lnTo>
                  <a:lnTo>
                    <a:pt x="1083056" y="2146300"/>
                  </a:lnTo>
                  <a:lnTo>
                    <a:pt x="1083056" y="2133600"/>
                  </a:lnTo>
                  <a:lnTo>
                    <a:pt x="1083056" y="2146300"/>
                  </a:lnTo>
                  <a:cubicBezTo>
                    <a:pt x="485013" y="2146300"/>
                    <a:pt x="0" y="1665986"/>
                    <a:pt x="0" y="1073150"/>
                  </a:cubicBezTo>
                  <a:lnTo>
                    <a:pt x="12700" y="1073150"/>
                  </a:lnTo>
                  <a:lnTo>
                    <a:pt x="0" y="1073150"/>
                  </a:lnTo>
                  <a:moveTo>
                    <a:pt x="25400" y="1073150"/>
                  </a:moveTo>
                  <a:lnTo>
                    <a:pt x="12700" y="1073150"/>
                  </a:lnTo>
                  <a:lnTo>
                    <a:pt x="25400" y="1073150"/>
                  </a:lnTo>
                  <a:cubicBezTo>
                    <a:pt x="25400" y="1651635"/>
                    <a:pt x="498856" y="2120900"/>
                    <a:pt x="1083056" y="2120900"/>
                  </a:cubicBezTo>
                  <a:lnTo>
                    <a:pt x="8670544" y="2120900"/>
                  </a:lnTo>
                  <a:cubicBezTo>
                    <a:pt x="9254744" y="2120900"/>
                    <a:pt x="9728200" y="1651635"/>
                    <a:pt x="9728200" y="1073150"/>
                  </a:cubicBezTo>
                  <a:cubicBezTo>
                    <a:pt x="9728200" y="494665"/>
                    <a:pt x="9254744" y="25400"/>
                    <a:pt x="8670544" y="25400"/>
                  </a:cubicBezTo>
                  <a:lnTo>
                    <a:pt x="1083056" y="25400"/>
                  </a:lnTo>
                  <a:lnTo>
                    <a:pt x="1083056" y="12700"/>
                  </a:lnTo>
                  <a:lnTo>
                    <a:pt x="1083056" y="25400"/>
                  </a:lnTo>
                  <a:cubicBezTo>
                    <a:pt x="498856" y="25400"/>
                    <a:pt x="25400" y="494665"/>
                    <a:pt x="25400" y="1073150"/>
                  </a:cubicBezTo>
                  <a:close/>
                </a:path>
              </a:pathLst>
            </a:custGeom>
            <a:solidFill>
              <a:srgbClr val="AEAEAE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6511528" y="4094045"/>
            <a:ext cx="7315200" cy="1609725"/>
            <a:chOff x="0" y="0"/>
            <a:chExt cx="9753600" cy="2146300"/>
          </a:xfrm>
        </p:grpSpPr>
        <p:sp>
          <p:nvSpPr>
            <p:cNvPr id="18" name="Freeform 18"/>
            <p:cNvSpPr/>
            <p:nvPr/>
          </p:nvSpPr>
          <p:spPr>
            <a:xfrm>
              <a:off x="12700" y="12700"/>
              <a:ext cx="9728200" cy="2120900"/>
            </a:xfrm>
            <a:custGeom>
              <a:avLst/>
              <a:gdLst/>
              <a:ahLst/>
              <a:cxnLst/>
              <a:rect l="l" t="t" r="r" b="b"/>
              <a:pathLst>
                <a:path w="9728200" h="2120900">
                  <a:moveTo>
                    <a:pt x="0" y="1060450"/>
                  </a:moveTo>
                  <a:cubicBezTo>
                    <a:pt x="0" y="474726"/>
                    <a:pt x="479171" y="0"/>
                    <a:pt x="1070356" y="0"/>
                  </a:cubicBezTo>
                  <a:lnTo>
                    <a:pt x="8657844" y="0"/>
                  </a:lnTo>
                  <a:cubicBezTo>
                    <a:pt x="9249029" y="0"/>
                    <a:pt x="9728200" y="474726"/>
                    <a:pt x="9728200" y="1060450"/>
                  </a:cubicBezTo>
                  <a:cubicBezTo>
                    <a:pt x="9728200" y="1646174"/>
                    <a:pt x="9249029" y="2120900"/>
                    <a:pt x="8657844" y="2120900"/>
                  </a:cubicBezTo>
                  <a:lnTo>
                    <a:pt x="1070356" y="2120900"/>
                  </a:lnTo>
                  <a:cubicBezTo>
                    <a:pt x="479171" y="2120900"/>
                    <a:pt x="0" y="1646174"/>
                    <a:pt x="0" y="1060450"/>
                  </a:cubicBezTo>
                  <a:close/>
                </a:path>
              </a:pathLst>
            </a:custGeom>
            <a:solidFill>
              <a:srgbClr val="D1D1D1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9753600" cy="2146300"/>
            </a:xfrm>
            <a:custGeom>
              <a:avLst/>
              <a:gdLst/>
              <a:ahLst/>
              <a:cxnLst/>
              <a:rect l="l" t="t" r="r" b="b"/>
              <a:pathLst>
                <a:path w="9753600" h="2146300">
                  <a:moveTo>
                    <a:pt x="0" y="1073150"/>
                  </a:moveTo>
                  <a:cubicBezTo>
                    <a:pt x="0" y="480314"/>
                    <a:pt x="485013" y="0"/>
                    <a:pt x="1083056" y="0"/>
                  </a:cubicBezTo>
                  <a:lnTo>
                    <a:pt x="8670544" y="0"/>
                  </a:lnTo>
                  <a:lnTo>
                    <a:pt x="8670544" y="12700"/>
                  </a:lnTo>
                  <a:lnTo>
                    <a:pt x="8670544" y="0"/>
                  </a:lnTo>
                  <a:cubicBezTo>
                    <a:pt x="9268587" y="0"/>
                    <a:pt x="9753600" y="480314"/>
                    <a:pt x="9753600" y="1073150"/>
                  </a:cubicBezTo>
                  <a:lnTo>
                    <a:pt x="9740900" y="1073150"/>
                  </a:lnTo>
                  <a:lnTo>
                    <a:pt x="9753600" y="1073150"/>
                  </a:lnTo>
                  <a:lnTo>
                    <a:pt x="9740900" y="1073150"/>
                  </a:lnTo>
                  <a:lnTo>
                    <a:pt x="9753600" y="1073150"/>
                  </a:lnTo>
                  <a:cubicBezTo>
                    <a:pt x="9753600" y="1665986"/>
                    <a:pt x="9268587" y="2146300"/>
                    <a:pt x="8670544" y="2146300"/>
                  </a:cubicBezTo>
                  <a:lnTo>
                    <a:pt x="8670544" y="2133600"/>
                  </a:lnTo>
                  <a:lnTo>
                    <a:pt x="8670544" y="2146300"/>
                  </a:lnTo>
                  <a:lnTo>
                    <a:pt x="1083056" y="2146300"/>
                  </a:lnTo>
                  <a:lnTo>
                    <a:pt x="1083056" y="2133600"/>
                  </a:lnTo>
                  <a:lnTo>
                    <a:pt x="1083056" y="2146300"/>
                  </a:lnTo>
                  <a:cubicBezTo>
                    <a:pt x="485013" y="2146300"/>
                    <a:pt x="0" y="1665986"/>
                    <a:pt x="0" y="1073150"/>
                  </a:cubicBezTo>
                  <a:lnTo>
                    <a:pt x="12700" y="1073150"/>
                  </a:lnTo>
                  <a:lnTo>
                    <a:pt x="0" y="1073150"/>
                  </a:lnTo>
                  <a:moveTo>
                    <a:pt x="25400" y="1073150"/>
                  </a:moveTo>
                  <a:lnTo>
                    <a:pt x="12700" y="1073150"/>
                  </a:lnTo>
                  <a:lnTo>
                    <a:pt x="25400" y="1073150"/>
                  </a:lnTo>
                  <a:cubicBezTo>
                    <a:pt x="25400" y="1651635"/>
                    <a:pt x="498856" y="2120900"/>
                    <a:pt x="1083056" y="2120900"/>
                  </a:cubicBezTo>
                  <a:lnTo>
                    <a:pt x="8670544" y="2120900"/>
                  </a:lnTo>
                  <a:cubicBezTo>
                    <a:pt x="9254744" y="2120900"/>
                    <a:pt x="9728200" y="1651635"/>
                    <a:pt x="9728200" y="1073150"/>
                  </a:cubicBezTo>
                  <a:cubicBezTo>
                    <a:pt x="9728200" y="494665"/>
                    <a:pt x="9254744" y="25400"/>
                    <a:pt x="8670544" y="25400"/>
                  </a:cubicBezTo>
                  <a:lnTo>
                    <a:pt x="1083056" y="25400"/>
                  </a:lnTo>
                  <a:lnTo>
                    <a:pt x="1083056" y="12700"/>
                  </a:lnTo>
                  <a:lnTo>
                    <a:pt x="1083056" y="25400"/>
                  </a:lnTo>
                  <a:cubicBezTo>
                    <a:pt x="498856" y="25400"/>
                    <a:pt x="25400" y="494665"/>
                    <a:pt x="25400" y="1073150"/>
                  </a:cubicBezTo>
                  <a:close/>
                </a:path>
              </a:pathLst>
            </a:custGeom>
            <a:solidFill>
              <a:srgbClr val="AEAEAE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4463625" y="4124801"/>
            <a:ext cx="1609725" cy="1609725"/>
            <a:chOff x="0" y="0"/>
            <a:chExt cx="2146300" cy="2146300"/>
          </a:xfrm>
        </p:grpSpPr>
        <p:sp>
          <p:nvSpPr>
            <p:cNvPr id="21" name="Freeform 21"/>
            <p:cNvSpPr/>
            <p:nvPr/>
          </p:nvSpPr>
          <p:spPr>
            <a:xfrm>
              <a:off x="12700" y="12700"/>
              <a:ext cx="2120900" cy="2120900"/>
            </a:xfrm>
            <a:custGeom>
              <a:avLst/>
              <a:gdLst/>
              <a:ahLst/>
              <a:cxnLst/>
              <a:rect l="l" t="t" r="r" b="b"/>
              <a:pathLst>
                <a:path w="2120900" h="2120900">
                  <a:moveTo>
                    <a:pt x="0" y="1060450"/>
                  </a:moveTo>
                  <a:cubicBezTo>
                    <a:pt x="0" y="474726"/>
                    <a:pt x="474726" y="0"/>
                    <a:pt x="1060450" y="0"/>
                  </a:cubicBezTo>
                  <a:cubicBezTo>
                    <a:pt x="1646174" y="0"/>
                    <a:pt x="2120900" y="474726"/>
                    <a:pt x="2120900" y="1060450"/>
                  </a:cubicBezTo>
                  <a:cubicBezTo>
                    <a:pt x="2120900" y="1646174"/>
                    <a:pt x="1646174" y="2120900"/>
                    <a:pt x="1060450" y="2120900"/>
                  </a:cubicBezTo>
                  <a:cubicBezTo>
                    <a:pt x="474726" y="2120900"/>
                    <a:pt x="0" y="1646174"/>
                    <a:pt x="0" y="1060450"/>
                  </a:cubicBezTo>
                  <a:close/>
                </a:path>
              </a:pathLst>
            </a:custGeom>
            <a:solidFill>
              <a:srgbClr val="AFDDEF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2146300" cy="2146300"/>
            </a:xfrm>
            <a:custGeom>
              <a:avLst/>
              <a:gdLst/>
              <a:ahLst/>
              <a:cxnLst/>
              <a:rect l="l" t="t" r="r" b="b"/>
              <a:pathLst>
                <a:path w="2146300" h="2146300">
                  <a:moveTo>
                    <a:pt x="0" y="1073150"/>
                  </a:moveTo>
                  <a:cubicBezTo>
                    <a:pt x="0" y="480441"/>
                    <a:pt x="480441" y="0"/>
                    <a:pt x="1073150" y="0"/>
                  </a:cubicBezTo>
                  <a:lnTo>
                    <a:pt x="1073150" y="12700"/>
                  </a:lnTo>
                  <a:lnTo>
                    <a:pt x="1073150" y="0"/>
                  </a:lnTo>
                  <a:cubicBezTo>
                    <a:pt x="1665859" y="0"/>
                    <a:pt x="2146300" y="480441"/>
                    <a:pt x="2146300" y="1073150"/>
                  </a:cubicBezTo>
                  <a:lnTo>
                    <a:pt x="2133600" y="1073150"/>
                  </a:lnTo>
                  <a:lnTo>
                    <a:pt x="2146300" y="1073150"/>
                  </a:lnTo>
                  <a:cubicBezTo>
                    <a:pt x="2146300" y="1665859"/>
                    <a:pt x="1665859" y="2146300"/>
                    <a:pt x="1073150" y="2146300"/>
                  </a:cubicBezTo>
                  <a:lnTo>
                    <a:pt x="1073150" y="2133600"/>
                  </a:lnTo>
                  <a:lnTo>
                    <a:pt x="1073150" y="2146300"/>
                  </a:lnTo>
                  <a:cubicBezTo>
                    <a:pt x="480441" y="2146300"/>
                    <a:pt x="0" y="1665859"/>
                    <a:pt x="0" y="1073150"/>
                  </a:cubicBezTo>
                  <a:lnTo>
                    <a:pt x="12700" y="1073150"/>
                  </a:lnTo>
                  <a:lnTo>
                    <a:pt x="25400" y="1073150"/>
                  </a:lnTo>
                  <a:lnTo>
                    <a:pt x="12700" y="1073150"/>
                  </a:lnTo>
                  <a:lnTo>
                    <a:pt x="0" y="1073150"/>
                  </a:lnTo>
                  <a:moveTo>
                    <a:pt x="25400" y="1073150"/>
                  </a:moveTo>
                  <a:cubicBezTo>
                    <a:pt x="25400" y="1080135"/>
                    <a:pt x="19685" y="1085850"/>
                    <a:pt x="12700" y="1085850"/>
                  </a:cubicBezTo>
                  <a:cubicBezTo>
                    <a:pt x="5715" y="1085850"/>
                    <a:pt x="0" y="1080135"/>
                    <a:pt x="0" y="1073150"/>
                  </a:cubicBezTo>
                  <a:cubicBezTo>
                    <a:pt x="0" y="1066165"/>
                    <a:pt x="5715" y="1060450"/>
                    <a:pt x="12700" y="1060450"/>
                  </a:cubicBezTo>
                  <a:cubicBezTo>
                    <a:pt x="19685" y="1060450"/>
                    <a:pt x="25400" y="1066165"/>
                    <a:pt x="25400" y="1073150"/>
                  </a:cubicBezTo>
                  <a:cubicBezTo>
                    <a:pt x="25400" y="1651762"/>
                    <a:pt x="494538" y="2120900"/>
                    <a:pt x="1073150" y="2120900"/>
                  </a:cubicBezTo>
                  <a:cubicBezTo>
                    <a:pt x="1651762" y="2120900"/>
                    <a:pt x="2120900" y="1651762"/>
                    <a:pt x="2120900" y="1073150"/>
                  </a:cubicBezTo>
                  <a:cubicBezTo>
                    <a:pt x="2120900" y="494538"/>
                    <a:pt x="1651762" y="25400"/>
                    <a:pt x="1073150" y="25400"/>
                  </a:cubicBezTo>
                  <a:lnTo>
                    <a:pt x="1073150" y="12700"/>
                  </a:lnTo>
                  <a:lnTo>
                    <a:pt x="1073150" y="25400"/>
                  </a:lnTo>
                  <a:cubicBezTo>
                    <a:pt x="494538" y="25400"/>
                    <a:pt x="25400" y="494538"/>
                    <a:pt x="25400" y="1073150"/>
                  </a:cubicBezTo>
                  <a:close/>
                </a:path>
              </a:pathLst>
            </a:custGeom>
            <a:solidFill>
              <a:srgbClr val="215F9A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4461272" y="8107251"/>
            <a:ext cx="1609725" cy="1609725"/>
            <a:chOff x="0" y="0"/>
            <a:chExt cx="2146300" cy="2146300"/>
          </a:xfrm>
        </p:grpSpPr>
        <p:sp>
          <p:nvSpPr>
            <p:cNvPr id="24" name="Freeform 24"/>
            <p:cNvSpPr/>
            <p:nvPr/>
          </p:nvSpPr>
          <p:spPr>
            <a:xfrm>
              <a:off x="12700" y="12700"/>
              <a:ext cx="2120900" cy="2120900"/>
            </a:xfrm>
            <a:custGeom>
              <a:avLst/>
              <a:gdLst/>
              <a:ahLst/>
              <a:cxnLst/>
              <a:rect l="l" t="t" r="r" b="b"/>
              <a:pathLst>
                <a:path w="2120900" h="2120900">
                  <a:moveTo>
                    <a:pt x="0" y="1060450"/>
                  </a:moveTo>
                  <a:cubicBezTo>
                    <a:pt x="0" y="474726"/>
                    <a:pt x="474726" y="0"/>
                    <a:pt x="1060450" y="0"/>
                  </a:cubicBezTo>
                  <a:cubicBezTo>
                    <a:pt x="1646174" y="0"/>
                    <a:pt x="2120900" y="474726"/>
                    <a:pt x="2120900" y="1060450"/>
                  </a:cubicBezTo>
                  <a:cubicBezTo>
                    <a:pt x="2120900" y="1646174"/>
                    <a:pt x="1646174" y="2120900"/>
                    <a:pt x="1060450" y="2120900"/>
                  </a:cubicBezTo>
                  <a:cubicBezTo>
                    <a:pt x="474726" y="2120900"/>
                    <a:pt x="0" y="1646174"/>
                    <a:pt x="0" y="1060450"/>
                  </a:cubicBezTo>
                  <a:close/>
                </a:path>
              </a:pathLst>
            </a:custGeom>
            <a:solidFill>
              <a:srgbClr val="C9D6A8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2146300" cy="2146300"/>
            </a:xfrm>
            <a:custGeom>
              <a:avLst/>
              <a:gdLst/>
              <a:ahLst/>
              <a:cxnLst/>
              <a:rect l="l" t="t" r="r" b="b"/>
              <a:pathLst>
                <a:path w="2146300" h="2146300">
                  <a:moveTo>
                    <a:pt x="0" y="1073150"/>
                  </a:moveTo>
                  <a:cubicBezTo>
                    <a:pt x="0" y="480441"/>
                    <a:pt x="480441" y="0"/>
                    <a:pt x="1073150" y="0"/>
                  </a:cubicBezTo>
                  <a:lnTo>
                    <a:pt x="1073150" y="12700"/>
                  </a:lnTo>
                  <a:lnTo>
                    <a:pt x="1073150" y="0"/>
                  </a:lnTo>
                  <a:cubicBezTo>
                    <a:pt x="1665859" y="0"/>
                    <a:pt x="2146300" y="480441"/>
                    <a:pt x="2146300" y="1073150"/>
                  </a:cubicBezTo>
                  <a:lnTo>
                    <a:pt x="2133600" y="1073150"/>
                  </a:lnTo>
                  <a:lnTo>
                    <a:pt x="2146300" y="1073150"/>
                  </a:lnTo>
                  <a:cubicBezTo>
                    <a:pt x="2146300" y="1665859"/>
                    <a:pt x="1665859" y="2146300"/>
                    <a:pt x="1073150" y="2146300"/>
                  </a:cubicBezTo>
                  <a:lnTo>
                    <a:pt x="1073150" y="2133600"/>
                  </a:lnTo>
                  <a:lnTo>
                    <a:pt x="1073150" y="2146300"/>
                  </a:lnTo>
                  <a:cubicBezTo>
                    <a:pt x="480441" y="2146300"/>
                    <a:pt x="0" y="1665859"/>
                    <a:pt x="0" y="1073150"/>
                  </a:cubicBezTo>
                  <a:lnTo>
                    <a:pt x="12700" y="1073150"/>
                  </a:lnTo>
                  <a:lnTo>
                    <a:pt x="25400" y="1073150"/>
                  </a:lnTo>
                  <a:lnTo>
                    <a:pt x="12700" y="1073150"/>
                  </a:lnTo>
                  <a:lnTo>
                    <a:pt x="0" y="1073150"/>
                  </a:lnTo>
                  <a:moveTo>
                    <a:pt x="25400" y="1073150"/>
                  </a:moveTo>
                  <a:cubicBezTo>
                    <a:pt x="25400" y="1080135"/>
                    <a:pt x="19685" y="1085850"/>
                    <a:pt x="12700" y="1085850"/>
                  </a:cubicBezTo>
                  <a:cubicBezTo>
                    <a:pt x="5715" y="1085850"/>
                    <a:pt x="0" y="1080135"/>
                    <a:pt x="0" y="1073150"/>
                  </a:cubicBezTo>
                  <a:cubicBezTo>
                    <a:pt x="0" y="1066165"/>
                    <a:pt x="5715" y="1060450"/>
                    <a:pt x="12700" y="1060450"/>
                  </a:cubicBezTo>
                  <a:cubicBezTo>
                    <a:pt x="19685" y="1060450"/>
                    <a:pt x="25400" y="1066165"/>
                    <a:pt x="25400" y="1073150"/>
                  </a:cubicBezTo>
                  <a:cubicBezTo>
                    <a:pt x="25400" y="1651762"/>
                    <a:pt x="494538" y="2120900"/>
                    <a:pt x="1073150" y="2120900"/>
                  </a:cubicBezTo>
                  <a:cubicBezTo>
                    <a:pt x="1651762" y="2120900"/>
                    <a:pt x="2120900" y="1651762"/>
                    <a:pt x="2120900" y="1073150"/>
                  </a:cubicBezTo>
                  <a:cubicBezTo>
                    <a:pt x="2120900" y="494538"/>
                    <a:pt x="1651762" y="25400"/>
                    <a:pt x="1073150" y="25400"/>
                  </a:cubicBezTo>
                  <a:lnTo>
                    <a:pt x="1073150" y="12700"/>
                  </a:lnTo>
                  <a:lnTo>
                    <a:pt x="1073150" y="25400"/>
                  </a:lnTo>
                  <a:cubicBezTo>
                    <a:pt x="494538" y="25400"/>
                    <a:pt x="25400" y="494538"/>
                    <a:pt x="25400" y="1073150"/>
                  </a:cubicBezTo>
                  <a:close/>
                </a:path>
              </a:pathLst>
            </a:custGeom>
            <a:solidFill>
              <a:srgbClr val="3B7D23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4461272" y="6100648"/>
            <a:ext cx="1609725" cy="1609725"/>
            <a:chOff x="0" y="0"/>
            <a:chExt cx="2146300" cy="2146300"/>
          </a:xfrm>
        </p:grpSpPr>
        <p:sp>
          <p:nvSpPr>
            <p:cNvPr id="27" name="Freeform 27"/>
            <p:cNvSpPr/>
            <p:nvPr/>
          </p:nvSpPr>
          <p:spPr>
            <a:xfrm>
              <a:off x="12700" y="12700"/>
              <a:ext cx="2120900" cy="2120900"/>
            </a:xfrm>
            <a:custGeom>
              <a:avLst/>
              <a:gdLst/>
              <a:ahLst/>
              <a:cxnLst/>
              <a:rect l="l" t="t" r="r" b="b"/>
              <a:pathLst>
                <a:path w="2120900" h="2120900">
                  <a:moveTo>
                    <a:pt x="0" y="1060450"/>
                  </a:moveTo>
                  <a:cubicBezTo>
                    <a:pt x="0" y="474726"/>
                    <a:pt x="474726" y="0"/>
                    <a:pt x="1060450" y="0"/>
                  </a:cubicBezTo>
                  <a:cubicBezTo>
                    <a:pt x="1646174" y="0"/>
                    <a:pt x="2120900" y="474726"/>
                    <a:pt x="2120900" y="1060450"/>
                  </a:cubicBezTo>
                  <a:cubicBezTo>
                    <a:pt x="2120900" y="1646174"/>
                    <a:pt x="1646174" y="2120900"/>
                    <a:pt x="1060450" y="2120900"/>
                  </a:cubicBezTo>
                  <a:cubicBezTo>
                    <a:pt x="474726" y="2120900"/>
                    <a:pt x="0" y="1646174"/>
                    <a:pt x="0" y="1060450"/>
                  </a:cubicBezTo>
                  <a:close/>
                </a:path>
              </a:pathLst>
            </a:custGeom>
            <a:solidFill>
              <a:srgbClr val="F1CEC9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0"/>
              <a:ext cx="2146300" cy="2146300"/>
            </a:xfrm>
            <a:custGeom>
              <a:avLst/>
              <a:gdLst/>
              <a:ahLst/>
              <a:cxnLst/>
              <a:rect l="l" t="t" r="r" b="b"/>
              <a:pathLst>
                <a:path w="2146300" h="2146300">
                  <a:moveTo>
                    <a:pt x="0" y="1073150"/>
                  </a:moveTo>
                  <a:cubicBezTo>
                    <a:pt x="0" y="480441"/>
                    <a:pt x="480441" y="0"/>
                    <a:pt x="1073150" y="0"/>
                  </a:cubicBezTo>
                  <a:lnTo>
                    <a:pt x="1073150" y="12700"/>
                  </a:lnTo>
                  <a:lnTo>
                    <a:pt x="1073150" y="0"/>
                  </a:lnTo>
                  <a:cubicBezTo>
                    <a:pt x="1665859" y="0"/>
                    <a:pt x="2146300" y="480441"/>
                    <a:pt x="2146300" y="1073150"/>
                  </a:cubicBezTo>
                  <a:lnTo>
                    <a:pt x="2133600" y="1073150"/>
                  </a:lnTo>
                  <a:lnTo>
                    <a:pt x="2146300" y="1073150"/>
                  </a:lnTo>
                  <a:cubicBezTo>
                    <a:pt x="2146300" y="1665859"/>
                    <a:pt x="1665859" y="2146300"/>
                    <a:pt x="1073150" y="2146300"/>
                  </a:cubicBezTo>
                  <a:lnTo>
                    <a:pt x="1073150" y="2133600"/>
                  </a:lnTo>
                  <a:lnTo>
                    <a:pt x="1073150" y="2146300"/>
                  </a:lnTo>
                  <a:cubicBezTo>
                    <a:pt x="480441" y="2146300"/>
                    <a:pt x="0" y="1665859"/>
                    <a:pt x="0" y="1073150"/>
                  </a:cubicBezTo>
                  <a:lnTo>
                    <a:pt x="12700" y="1073150"/>
                  </a:lnTo>
                  <a:lnTo>
                    <a:pt x="25400" y="1073150"/>
                  </a:lnTo>
                  <a:lnTo>
                    <a:pt x="12700" y="1073150"/>
                  </a:lnTo>
                  <a:lnTo>
                    <a:pt x="0" y="1073150"/>
                  </a:lnTo>
                  <a:moveTo>
                    <a:pt x="25400" y="1073150"/>
                  </a:moveTo>
                  <a:cubicBezTo>
                    <a:pt x="25400" y="1080135"/>
                    <a:pt x="19685" y="1085850"/>
                    <a:pt x="12700" y="1085850"/>
                  </a:cubicBezTo>
                  <a:cubicBezTo>
                    <a:pt x="5715" y="1085850"/>
                    <a:pt x="0" y="1080135"/>
                    <a:pt x="0" y="1073150"/>
                  </a:cubicBezTo>
                  <a:cubicBezTo>
                    <a:pt x="0" y="1066165"/>
                    <a:pt x="5715" y="1060450"/>
                    <a:pt x="12700" y="1060450"/>
                  </a:cubicBezTo>
                  <a:cubicBezTo>
                    <a:pt x="19685" y="1060450"/>
                    <a:pt x="25400" y="1066165"/>
                    <a:pt x="25400" y="1073150"/>
                  </a:cubicBezTo>
                  <a:cubicBezTo>
                    <a:pt x="25400" y="1651762"/>
                    <a:pt x="494538" y="2120900"/>
                    <a:pt x="1073150" y="2120900"/>
                  </a:cubicBezTo>
                  <a:cubicBezTo>
                    <a:pt x="1651762" y="2120900"/>
                    <a:pt x="2120900" y="1651762"/>
                    <a:pt x="2120900" y="1073150"/>
                  </a:cubicBezTo>
                  <a:cubicBezTo>
                    <a:pt x="2120900" y="494538"/>
                    <a:pt x="1651762" y="25400"/>
                    <a:pt x="1073150" y="25400"/>
                  </a:cubicBezTo>
                  <a:lnTo>
                    <a:pt x="1073150" y="12700"/>
                  </a:lnTo>
                  <a:lnTo>
                    <a:pt x="1073150" y="25400"/>
                  </a:lnTo>
                  <a:cubicBezTo>
                    <a:pt x="494538" y="25400"/>
                    <a:pt x="25400" y="494538"/>
                    <a:pt x="25400" y="1073150"/>
                  </a:cubicBezTo>
                  <a:close/>
                </a:path>
              </a:pathLst>
            </a:custGeom>
            <a:solidFill>
              <a:srgbClr val="600000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7330078" y="4206250"/>
            <a:ext cx="5917740" cy="600161"/>
            <a:chOff x="0" y="0"/>
            <a:chExt cx="7890320" cy="80021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7890322" cy="800220"/>
            </a:xfrm>
            <a:custGeom>
              <a:avLst/>
              <a:gdLst/>
              <a:ahLst/>
              <a:cxnLst/>
              <a:rect l="l" t="t" r="r" b="b"/>
              <a:pathLst>
                <a:path w="7890322" h="800220">
                  <a:moveTo>
                    <a:pt x="0" y="0"/>
                  </a:moveTo>
                  <a:lnTo>
                    <a:pt x="7890322" y="0"/>
                  </a:lnTo>
                  <a:lnTo>
                    <a:pt x="7890322" y="800220"/>
                  </a:lnTo>
                  <a:lnTo>
                    <a:pt x="0" y="800220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t="-142126" b="-142125"/>
              </a:stretch>
            </a:blipFill>
          </p:spPr>
        </p:sp>
        <p:sp>
          <p:nvSpPr>
            <p:cNvPr id="31" name="TextBox 31"/>
            <p:cNvSpPr txBox="1"/>
            <p:nvPr/>
          </p:nvSpPr>
          <p:spPr>
            <a:xfrm>
              <a:off x="0" y="-66675"/>
              <a:ext cx="7890320" cy="866889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3600"/>
                </a:lnSpc>
              </a:pPr>
              <a:r>
                <a:rPr lang="en-US" sz="3000" b="1">
                  <a:solidFill>
                    <a:srgbClr val="262626"/>
                  </a:solidFill>
                  <a:latin typeface="Arial"/>
                  <a:ea typeface="Calibri (MS) Bold"/>
                  <a:cs typeface="Arial"/>
                  <a:sym typeface="Calibri (MS) Bold"/>
                </a:rPr>
                <a:t>AI Value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7383066" y="6180037"/>
            <a:ext cx="5917742" cy="717407"/>
            <a:chOff x="0" y="-156321"/>
            <a:chExt cx="7890322" cy="956541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7890322" cy="800220"/>
            </a:xfrm>
            <a:custGeom>
              <a:avLst/>
              <a:gdLst/>
              <a:ahLst/>
              <a:cxnLst/>
              <a:rect l="l" t="t" r="r" b="b"/>
              <a:pathLst>
                <a:path w="7890322" h="800220">
                  <a:moveTo>
                    <a:pt x="0" y="0"/>
                  </a:moveTo>
                  <a:lnTo>
                    <a:pt x="7890322" y="0"/>
                  </a:lnTo>
                  <a:lnTo>
                    <a:pt x="7890322" y="800220"/>
                  </a:lnTo>
                  <a:lnTo>
                    <a:pt x="0" y="800220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t="-142126" b="-142125"/>
              </a:stretch>
            </a:blipFill>
          </p:spPr>
        </p:sp>
        <p:sp>
          <p:nvSpPr>
            <p:cNvPr id="34" name="TextBox 34"/>
            <p:cNvSpPr txBox="1"/>
            <p:nvPr/>
          </p:nvSpPr>
          <p:spPr>
            <a:xfrm>
              <a:off x="0" y="-156321"/>
              <a:ext cx="7890319" cy="86689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3600"/>
                </a:lnSpc>
              </a:pPr>
              <a:r>
                <a:rPr lang="en-US" sz="3000" b="1">
                  <a:solidFill>
                    <a:srgbClr val="262626"/>
                  </a:solidFill>
                  <a:latin typeface="Arial"/>
                  <a:ea typeface="Calibri (MS) Bold"/>
                  <a:cs typeface="Arial"/>
                  <a:sym typeface="Calibri (MS) Bold"/>
                </a:rPr>
                <a:t>NGO Perspective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7197787" y="8035742"/>
            <a:ext cx="5984977" cy="784641"/>
            <a:chOff x="-89647" y="-245967"/>
            <a:chExt cx="7979969" cy="1046187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890322" cy="800220"/>
            </a:xfrm>
            <a:custGeom>
              <a:avLst/>
              <a:gdLst/>
              <a:ahLst/>
              <a:cxnLst/>
              <a:rect l="l" t="t" r="r" b="b"/>
              <a:pathLst>
                <a:path w="7890322" h="800220">
                  <a:moveTo>
                    <a:pt x="0" y="0"/>
                  </a:moveTo>
                  <a:lnTo>
                    <a:pt x="7890322" y="0"/>
                  </a:lnTo>
                  <a:lnTo>
                    <a:pt x="7890322" y="800220"/>
                  </a:lnTo>
                  <a:lnTo>
                    <a:pt x="0" y="800220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t="-142126" b="-142125"/>
              </a:stretch>
            </a:blipFill>
          </p:spPr>
        </p:sp>
        <p:sp>
          <p:nvSpPr>
            <p:cNvPr id="37" name="TextBox 37"/>
            <p:cNvSpPr txBox="1"/>
            <p:nvPr/>
          </p:nvSpPr>
          <p:spPr>
            <a:xfrm>
              <a:off x="-89647" y="-245967"/>
              <a:ext cx="7890319" cy="866889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3600"/>
                </a:lnSpc>
              </a:pPr>
              <a:r>
                <a:rPr lang="en-US" sz="3000" b="1">
                  <a:solidFill>
                    <a:srgbClr val="262626"/>
                  </a:solidFill>
                  <a:latin typeface="Arial"/>
                  <a:ea typeface="Calibri (MS) Bold"/>
                  <a:cs typeface="Arial"/>
                  <a:sym typeface="Calibri (MS) Bold"/>
                </a:rPr>
                <a:t>Verified Ground Truth</a:t>
              </a:r>
            </a:p>
          </p:txBody>
        </p:sp>
      </p:grpSp>
      <p:sp>
        <p:nvSpPr>
          <p:cNvPr id="38" name="Freeform 38" descr="Diamond with solid fill"/>
          <p:cNvSpPr/>
          <p:nvPr/>
        </p:nvSpPr>
        <p:spPr>
          <a:xfrm>
            <a:off x="4933007" y="4654391"/>
            <a:ext cx="692506" cy="692506"/>
          </a:xfrm>
          <a:custGeom>
            <a:avLst/>
            <a:gdLst/>
            <a:ahLst/>
            <a:cxnLst/>
            <a:rect l="l" t="t" r="r" b="b"/>
            <a:pathLst>
              <a:path w="692506" h="692506">
                <a:moveTo>
                  <a:pt x="0" y="0"/>
                </a:moveTo>
                <a:lnTo>
                  <a:pt x="692506" y="0"/>
                </a:lnTo>
                <a:lnTo>
                  <a:pt x="692506" y="692506"/>
                </a:lnTo>
                <a:lnTo>
                  <a:pt x="0" y="6925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 descr="Lightbulb and pencil with solid fill"/>
          <p:cNvSpPr/>
          <p:nvPr/>
        </p:nvSpPr>
        <p:spPr>
          <a:xfrm>
            <a:off x="4933007" y="6595053"/>
            <a:ext cx="692506" cy="692506"/>
          </a:xfrm>
          <a:custGeom>
            <a:avLst/>
            <a:gdLst/>
            <a:ahLst/>
            <a:cxnLst/>
            <a:rect l="l" t="t" r="r" b="b"/>
            <a:pathLst>
              <a:path w="692506" h="692506">
                <a:moveTo>
                  <a:pt x="0" y="0"/>
                </a:moveTo>
                <a:lnTo>
                  <a:pt x="692506" y="0"/>
                </a:lnTo>
                <a:lnTo>
                  <a:pt x="692506" y="692505"/>
                </a:lnTo>
                <a:lnTo>
                  <a:pt x="0" y="6925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 descr="Badge Tick1 with solid fill"/>
          <p:cNvSpPr/>
          <p:nvPr/>
        </p:nvSpPr>
        <p:spPr>
          <a:xfrm>
            <a:off x="4933007" y="8565861"/>
            <a:ext cx="692496" cy="692496"/>
          </a:xfrm>
          <a:custGeom>
            <a:avLst/>
            <a:gdLst/>
            <a:ahLst/>
            <a:cxnLst/>
            <a:rect l="l" t="t" r="r" b="b"/>
            <a:pathLst>
              <a:path w="692496" h="692496">
                <a:moveTo>
                  <a:pt x="0" y="0"/>
                </a:moveTo>
                <a:lnTo>
                  <a:pt x="692496" y="0"/>
                </a:lnTo>
                <a:lnTo>
                  <a:pt x="692496" y="692496"/>
                </a:lnTo>
                <a:lnTo>
                  <a:pt x="0" y="6924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41" name="Group 41"/>
          <p:cNvGrpSpPr/>
          <p:nvPr/>
        </p:nvGrpSpPr>
        <p:grpSpPr>
          <a:xfrm>
            <a:off x="6498403" y="2178844"/>
            <a:ext cx="7315200" cy="1609725"/>
            <a:chOff x="0" y="0"/>
            <a:chExt cx="9753600" cy="2146300"/>
          </a:xfrm>
        </p:grpSpPr>
        <p:sp>
          <p:nvSpPr>
            <p:cNvPr id="42" name="Freeform 42"/>
            <p:cNvSpPr/>
            <p:nvPr/>
          </p:nvSpPr>
          <p:spPr>
            <a:xfrm>
              <a:off x="12700" y="12700"/>
              <a:ext cx="9728200" cy="2120900"/>
            </a:xfrm>
            <a:custGeom>
              <a:avLst/>
              <a:gdLst/>
              <a:ahLst/>
              <a:cxnLst/>
              <a:rect l="l" t="t" r="r" b="b"/>
              <a:pathLst>
                <a:path w="9728200" h="2120900">
                  <a:moveTo>
                    <a:pt x="0" y="1060450"/>
                  </a:moveTo>
                  <a:cubicBezTo>
                    <a:pt x="0" y="474726"/>
                    <a:pt x="479171" y="0"/>
                    <a:pt x="1070356" y="0"/>
                  </a:cubicBezTo>
                  <a:lnTo>
                    <a:pt x="8657844" y="0"/>
                  </a:lnTo>
                  <a:cubicBezTo>
                    <a:pt x="9249029" y="0"/>
                    <a:pt x="9728200" y="474726"/>
                    <a:pt x="9728200" y="1060450"/>
                  </a:cubicBezTo>
                  <a:cubicBezTo>
                    <a:pt x="9728200" y="1646174"/>
                    <a:pt x="9249029" y="2120900"/>
                    <a:pt x="8657844" y="2120900"/>
                  </a:cubicBezTo>
                  <a:lnTo>
                    <a:pt x="1070356" y="2120900"/>
                  </a:lnTo>
                  <a:cubicBezTo>
                    <a:pt x="479171" y="2120900"/>
                    <a:pt x="0" y="1646174"/>
                    <a:pt x="0" y="1060450"/>
                  </a:cubicBezTo>
                  <a:close/>
                </a:path>
              </a:pathLst>
            </a:custGeom>
            <a:solidFill>
              <a:srgbClr val="D1D1D1"/>
            </a:solidFill>
          </p:spPr>
        </p:sp>
        <p:sp>
          <p:nvSpPr>
            <p:cNvPr id="43" name="Freeform 43"/>
            <p:cNvSpPr/>
            <p:nvPr/>
          </p:nvSpPr>
          <p:spPr>
            <a:xfrm>
              <a:off x="0" y="0"/>
              <a:ext cx="9753600" cy="2146300"/>
            </a:xfrm>
            <a:custGeom>
              <a:avLst/>
              <a:gdLst/>
              <a:ahLst/>
              <a:cxnLst/>
              <a:rect l="l" t="t" r="r" b="b"/>
              <a:pathLst>
                <a:path w="9753600" h="2146300">
                  <a:moveTo>
                    <a:pt x="0" y="1073150"/>
                  </a:moveTo>
                  <a:cubicBezTo>
                    <a:pt x="0" y="480314"/>
                    <a:pt x="485013" y="0"/>
                    <a:pt x="1083056" y="0"/>
                  </a:cubicBezTo>
                  <a:lnTo>
                    <a:pt x="8670544" y="0"/>
                  </a:lnTo>
                  <a:lnTo>
                    <a:pt x="8670544" y="12700"/>
                  </a:lnTo>
                  <a:lnTo>
                    <a:pt x="8670544" y="0"/>
                  </a:lnTo>
                  <a:cubicBezTo>
                    <a:pt x="9268587" y="0"/>
                    <a:pt x="9753600" y="480314"/>
                    <a:pt x="9753600" y="1073150"/>
                  </a:cubicBezTo>
                  <a:lnTo>
                    <a:pt x="9740900" y="1073150"/>
                  </a:lnTo>
                  <a:lnTo>
                    <a:pt x="9753600" y="1073150"/>
                  </a:lnTo>
                  <a:lnTo>
                    <a:pt x="9740900" y="1073150"/>
                  </a:lnTo>
                  <a:lnTo>
                    <a:pt x="9753600" y="1073150"/>
                  </a:lnTo>
                  <a:cubicBezTo>
                    <a:pt x="9753600" y="1665986"/>
                    <a:pt x="9268587" y="2146300"/>
                    <a:pt x="8670544" y="2146300"/>
                  </a:cubicBezTo>
                  <a:lnTo>
                    <a:pt x="8670544" y="2133600"/>
                  </a:lnTo>
                  <a:lnTo>
                    <a:pt x="8670544" y="2146300"/>
                  </a:lnTo>
                  <a:lnTo>
                    <a:pt x="1083056" y="2146300"/>
                  </a:lnTo>
                  <a:lnTo>
                    <a:pt x="1083056" y="2133600"/>
                  </a:lnTo>
                  <a:lnTo>
                    <a:pt x="1083056" y="2146300"/>
                  </a:lnTo>
                  <a:cubicBezTo>
                    <a:pt x="485013" y="2146300"/>
                    <a:pt x="0" y="1665986"/>
                    <a:pt x="0" y="1073150"/>
                  </a:cubicBezTo>
                  <a:lnTo>
                    <a:pt x="12700" y="1073150"/>
                  </a:lnTo>
                  <a:lnTo>
                    <a:pt x="0" y="1073150"/>
                  </a:lnTo>
                  <a:moveTo>
                    <a:pt x="25400" y="1073150"/>
                  </a:moveTo>
                  <a:lnTo>
                    <a:pt x="12700" y="1073150"/>
                  </a:lnTo>
                  <a:lnTo>
                    <a:pt x="25400" y="1073150"/>
                  </a:lnTo>
                  <a:cubicBezTo>
                    <a:pt x="25400" y="1651635"/>
                    <a:pt x="498856" y="2120900"/>
                    <a:pt x="1083056" y="2120900"/>
                  </a:cubicBezTo>
                  <a:lnTo>
                    <a:pt x="8670544" y="2120900"/>
                  </a:lnTo>
                  <a:cubicBezTo>
                    <a:pt x="9254744" y="2120900"/>
                    <a:pt x="9728200" y="1651635"/>
                    <a:pt x="9728200" y="1073150"/>
                  </a:cubicBezTo>
                  <a:cubicBezTo>
                    <a:pt x="9728200" y="494665"/>
                    <a:pt x="9254744" y="25400"/>
                    <a:pt x="8670544" y="25400"/>
                  </a:cubicBezTo>
                  <a:lnTo>
                    <a:pt x="1083056" y="25400"/>
                  </a:lnTo>
                  <a:lnTo>
                    <a:pt x="1083056" y="12700"/>
                  </a:lnTo>
                  <a:lnTo>
                    <a:pt x="1083056" y="25400"/>
                  </a:lnTo>
                  <a:cubicBezTo>
                    <a:pt x="498856" y="25400"/>
                    <a:pt x="25400" y="494665"/>
                    <a:pt x="25400" y="1073150"/>
                  </a:cubicBezTo>
                  <a:close/>
                </a:path>
              </a:pathLst>
            </a:custGeom>
            <a:solidFill>
              <a:srgbClr val="AEAEAE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7197128" y="2173436"/>
            <a:ext cx="5917742" cy="717406"/>
            <a:chOff x="0" y="-156321"/>
            <a:chExt cx="7890322" cy="956541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7890322" cy="800220"/>
            </a:xfrm>
            <a:custGeom>
              <a:avLst/>
              <a:gdLst/>
              <a:ahLst/>
              <a:cxnLst/>
              <a:rect l="l" t="t" r="r" b="b"/>
              <a:pathLst>
                <a:path w="7890322" h="800220">
                  <a:moveTo>
                    <a:pt x="0" y="0"/>
                  </a:moveTo>
                  <a:lnTo>
                    <a:pt x="7890322" y="0"/>
                  </a:lnTo>
                  <a:lnTo>
                    <a:pt x="7890322" y="800220"/>
                  </a:lnTo>
                  <a:lnTo>
                    <a:pt x="0" y="800220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t="-142126" b="-142125"/>
              </a:stretch>
            </a:blipFill>
          </p:spPr>
        </p:sp>
        <p:sp>
          <p:nvSpPr>
            <p:cNvPr id="46" name="TextBox 46"/>
            <p:cNvSpPr txBox="1"/>
            <p:nvPr/>
          </p:nvSpPr>
          <p:spPr>
            <a:xfrm>
              <a:off x="0" y="-156321"/>
              <a:ext cx="7890320" cy="866889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3600"/>
                </a:lnSpc>
              </a:pPr>
              <a:r>
                <a:rPr lang="en-US" sz="3000" b="1">
                  <a:solidFill>
                    <a:srgbClr val="262626"/>
                  </a:solidFill>
                  <a:latin typeface="Arial"/>
                  <a:ea typeface="Calibri (MS) Bold"/>
                  <a:cs typeface="Arial"/>
                  <a:sym typeface="Calibri (MS) Bold"/>
                </a:rPr>
                <a:t>Aegis Swarm AI</a:t>
              </a:r>
            </a:p>
          </p:txBody>
        </p:sp>
      </p:grpSp>
      <p:sp>
        <p:nvSpPr>
          <p:cNvPr id="47" name="Freeform 47"/>
          <p:cNvSpPr/>
          <p:nvPr/>
        </p:nvSpPr>
        <p:spPr>
          <a:xfrm>
            <a:off x="4919882" y="2590757"/>
            <a:ext cx="692496" cy="692496"/>
          </a:xfrm>
          <a:custGeom>
            <a:avLst/>
            <a:gdLst/>
            <a:ahLst/>
            <a:cxnLst/>
            <a:rect l="l" t="t" r="r" b="b"/>
            <a:pathLst>
              <a:path w="692496" h="692496">
                <a:moveTo>
                  <a:pt x="0" y="0"/>
                </a:moveTo>
                <a:lnTo>
                  <a:pt x="692496" y="0"/>
                </a:lnTo>
                <a:lnTo>
                  <a:pt x="692496" y="692496"/>
                </a:lnTo>
                <a:lnTo>
                  <a:pt x="0" y="69249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48" name="TextBox 48"/>
          <p:cNvSpPr txBox="1"/>
          <p:nvPr/>
        </p:nvSpPr>
        <p:spPr>
          <a:xfrm>
            <a:off x="7197128" y="2927257"/>
            <a:ext cx="5917740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2050" dirty="0">
                <a:solidFill>
                  <a:srgbClr val="262626"/>
                </a:solidFill>
                <a:latin typeface="Arial"/>
                <a:ea typeface="Calibri (MS)"/>
                <a:cs typeface="Arial"/>
                <a:sym typeface="Calibri (MS)"/>
              </a:rPr>
              <a:t>A network of specialized agents (Sentinel, Oracle, Logistics).</a:t>
            </a:r>
            <a:endParaRPr lang="en-US" sz="2050" dirty="0">
              <a:solidFill>
                <a:srgbClr val="262626"/>
              </a:solidFill>
              <a:latin typeface="Arial"/>
              <a:ea typeface="Calibri (MS)"/>
              <a:cs typeface="Arial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7330078" y="4893185"/>
            <a:ext cx="5917740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2050" dirty="0">
                <a:solidFill>
                  <a:srgbClr val="262626"/>
                </a:solidFill>
                <a:latin typeface="Arial"/>
                <a:ea typeface="Calibri (MS)"/>
                <a:cs typeface="Arial"/>
                <a:sym typeface="Calibri (MS)"/>
              </a:rPr>
              <a:t>Human-like reasoning via Gemini for complex crisis planning.</a:t>
            </a:r>
            <a:endParaRPr lang="en-US" sz="2050" dirty="0">
              <a:solidFill>
                <a:srgbClr val="262626"/>
              </a:solidFill>
              <a:latin typeface="Arial"/>
              <a:ea typeface="Calibri (MS)"/>
              <a:cs typeface="Arial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7383066" y="6900240"/>
            <a:ext cx="5917740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2050" dirty="0">
                <a:solidFill>
                  <a:srgbClr val="262626"/>
                </a:solidFill>
                <a:latin typeface="Arial"/>
                <a:ea typeface="Calibri (MS)"/>
                <a:cs typeface="Arial"/>
                <a:sym typeface="Calibri (MS)"/>
              </a:rPr>
              <a:t>A low-cost, scalable platform that prioritizes social impact over profit.</a:t>
            </a:r>
            <a:endParaRPr lang="en-US" sz="2050" dirty="0">
              <a:solidFill>
                <a:srgbClr val="262626"/>
              </a:solidFill>
              <a:latin typeface="Arial"/>
              <a:ea typeface="Calibri (MS)"/>
              <a:cs typeface="Arial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7265022" y="8755873"/>
            <a:ext cx="5917740" cy="95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2050" dirty="0">
                <a:solidFill>
                  <a:srgbClr val="262626"/>
                </a:solidFill>
                <a:latin typeface="Arial"/>
                <a:ea typeface="Calibri (MS)"/>
                <a:cs typeface="Calibri (MS)"/>
                <a:sym typeface="Calibri (MS)"/>
              </a:rPr>
              <a:t>Aegis AI integrates real-time human validation to ensure AI assessments are grounded in physical reality for accurate dispatching.</a:t>
            </a:r>
            <a:endParaRPr lang="en-US" sz="2050" dirty="0">
              <a:solidFill>
                <a:srgbClr val="262626"/>
              </a:solidFill>
              <a:latin typeface="Arial"/>
              <a:ea typeface="Calibri (MS)"/>
              <a:cs typeface="Calibri (MS)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652663" y="1197997"/>
            <a:ext cx="8490861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 b="1">
                <a:solidFill>
                  <a:srgbClr val="A20000"/>
                </a:solidFill>
                <a:latin typeface="Arial"/>
                <a:ea typeface="Arial Bold"/>
                <a:cs typeface="Arial"/>
                <a:sym typeface="Arial Bold"/>
              </a:rPr>
              <a:t>Proposed Solution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8278587" y="9977571"/>
            <a:ext cx="10727874" cy="652329"/>
          </a:xfrm>
          <a:custGeom>
            <a:avLst/>
            <a:gdLst/>
            <a:ahLst/>
            <a:cxnLst/>
            <a:rect l="l" t="t" r="r" b="b"/>
            <a:pathLst>
              <a:path w="10727874" h="652329">
                <a:moveTo>
                  <a:pt x="10727874" y="652329"/>
                </a:moveTo>
                <a:lnTo>
                  <a:pt x="0" y="652329"/>
                </a:lnTo>
                <a:lnTo>
                  <a:pt x="0" y="0"/>
                </a:lnTo>
                <a:lnTo>
                  <a:pt x="10727874" y="0"/>
                </a:lnTo>
                <a:lnTo>
                  <a:pt x="10727874" y="65232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65279" b="-6527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9976752"/>
            <a:ext cx="8441874" cy="604161"/>
            <a:chOff x="0" y="0"/>
            <a:chExt cx="11255832" cy="8055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255883" cy="805561"/>
            </a:xfrm>
            <a:custGeom>
              <a:avLst/>
              <a:gdLst/>
              <a:ahLst/>
              <a:cxnLst/>
              <a:rect l="l" t="t" r="r" b="b"/>
              <a:pathLst>
                <a:path w="11255883" h="805561">
                  <a:moveTo>
                    <a:pt x="0" y="0"/>
                  </a:moveTo>
                  <a:lnTo>
                    <a:pt x="11255883" y="0"/>
                  </a:lnTo>
                  <a:lnTo>
                    <a:pt x="11255883" y="805561"/>
                  </a:lnTo>
                  <a:lnTo>
                    <a:pt x="0" y="805561"/>
                  </a:lnTo>
                  <a:close/>
                </a:path>
              </a:pathLst>
            </a:custGeom>
            <a:solidFill>
              <a:srgbClr val="5B0003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-933298" y="-19050"/>
            <a:ext cx="10972800" cy="589950"/>
          </a:xfrm>
          <a:custGeom>
            <a:avLst/>
            <a:gdLst/>
            <a:ahLst/>
            <a:cxnLst/>
            <a:rect l="l" t="t" r="r" b="b"/>
            <a:pathLst>
              <a:path w="10972800" h="589950">
                <a:moveTo>
                  <a:pt x="0" y="0"/>
                </a:moveTo>
                <a:lnTo>
                  <a:pt x="10972800" y="0"/>
                </a:lnTo>
                <a:lnTo>
                  <a:pt x="10972800" y="589950"/>
                </a:lnTo>
                <a:lnTo>
                  <a:pt x="0" y="58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0778" b="-80777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976761" y="-16326"/>
            <a:ext cx="8441874" cy="604161"/>
            <a:chOff x="0" y="0"/>
            <a:chExt cx="11255832" cy="8055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255883" cy="805561"/>
            </a:xfrm>
            <a:custGeom>
              <a:avLst/>
              <a:gdLst/>
              <a:ahLst/>
              <a:cxnLst/>
              <a:rect l="l" t="t" r="r" b="b"/>
              <a:pathLst>
                <a:path w="11255883" h="805561">
                  <a:moveTo>
                    <a:pt x="0" y="0"/>
                  </a:moveTo>
                  <a:lnTo>
                    <a:pt x="11255883" y="0"/>
                  </a:lnTo>
                  <a:lnTo>
                    <a:pt x="11255883" y="805561"/>
                  </a:lnTo>
                  <a:lnTo>
                    <a:pt x="0" y="805561"/>
                  </a:lnTo>
                  <a:close/>
                </a:path>
              </a:pathLst>
            </a:custGeom>
            <a:solidFill>
              <a:srgbClr val="5B0003"/>
            </a:solidFill>
          </p:spPr>
        </p:sp>
      </p:grpSp>
      <p:sp>
        <p:nvSpPr>
          <p:cNvPr id="65" name="TextBox 65"/>
          <p:cNvSpPr txBox="1"/>
          <p:nvPr/>
        </p:nvSpPr>
        <p:spPr>
          <a:xfrm>
            <a:off x="10509146" y="8864590"/>
            <a:ext cx="1486341" cy="68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9"/>
              </a:lnSpc>
            </a:pPr>
            <a:r>
              <a:rPr lang="en-US" sz="1935" b="1">
                <a:solidFill>
                  <a:srgbClr val="FFF7F7"/>
                </a:solidFill>
                <a:latin typeface="Arial Bold"/>
                <a:ea typeface="Arial Bold"/>
                <a:cs typeface="Arial Bold"/>
                <a:sym typeface="Arial Bold"/>
              </a:rPr>
              <a:t>Damage </a:t>
            </a:r>
          </a:p>
          <a:p>
            <a:pPr algn="ctr">
              <a:lnSpc>
                <a:spcPts val="2709"/>
              </a:lnSpc>
              <a:spcBef>
                <a:spcPct val="0"/>
              </a:spcBef>
            </a:pPr>
            <a:r>
              <a:rPr lang="en-US" sz="1935" b="1">
                <a:solidFill>
                  <a:srgbClr val="FFF7F7"/>
                </a:solidFill>
                <a:latin typeface="Arial Bold"/>
                <a:ea typeface="Arial Bold"/>
                <a:cs typeface="Arial Bold"/>
                <a:sym typeface="Arial Bold"/>
              </a:rPr>
              <a:t>Assessment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2595031" y="8864590"/>
            <a:ext cx="1658744" cy="68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9"/>
              </a:lnSpc>
            </a:pPr>
            <a:r>
              <a:rPr lang="en-US" sz="1935" b="1">
                <a:solidFill>
                  <a:srgbClr val="FFF7F7"/>
                </a:solidFill>
                <a:latin typeface="Arial Bold"/>
                <a:ea typeface="Arial Bold"/>
                <a:cs typeface="Arial Bold"/>
                <a:sym typeface="Arial Bold"/>
              </a:rPr>
              <a:t>Resource</a:t>
            </a:r>
          </a:p>
          <a:p>
            <a:pPr algn="ctr">
              <a:lnSpc>
                <a:spcPts val="2709"/>
              </a:lnSpc>
              <a:spcBef>
                <a:spcPct val="0"/>
              </a:spcBef>
            </a:pPr>
            <a:r>
              <a:rPr lang="en-US" sz="1935" b="1">
                <a:solidFill>
                  <a:srgbClr val="FFF7F7"/>
                </a:solidFill>
                <a:latin typeface="Arial Bold"/>
                <a:ea typeface="Arial Bold"/>
                <a:cs typeface="Arial Bold"/>
                <a:sym typeface="Arial Bold"/>
              </a:rPr>
              <a:t>Optimization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4853319" y="8864590"/>
            <a:ext cx="1486341" cy="68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9"/>
              </a:lnSpc>
            </a:pPr>
            <a:r>
              <a:rPr lang="en-US" sz="1935" b="1">
                <a:solidFill>
                  <a:srgbClr val="FFF7F7"/>
                </a:solidFill>
                <a:latin typeface="Arial Bold"/>
                <a:ea typeface="Arial Bold"/>
                <a:cs typeface="Arial Bold"/>
                <a:sym typeface="Arial Bold"/>
              </a:rPr>
              <a:t>Response</a:t>
            </a:r>
          </a:p>
          <a:p>
            <a:pPr algn="ctr">
              <a:lnSpc>
                <a:spcPts val="2709"/>
              </a:lnSpc>
              <a:spcBef>
                <a:spcPct val="0"/>
              </a:spcBef>
            </a:pPr>
            <a:r>
              <a:rPr lang="en-US" sz="1935" b="1">
                <a:solidFill>
                  <a:srgbClr val="FFF7F7"/>
                </a:solidFill>
                <a:latin typeface="Arial Bold"/>
                <a:ea typeface="Arial Bold"/>
                <a:cs typeface="Arial Bold"/>
                <a:sym typeface="Arial Bold"/>
              </a:rPr>
              <a:t>Validation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652663" y="1197997"/>
            <a:ext cx="8490861" cy="721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 b="1">
                <a:solidFill>
                  <a:srgbClr val="A20000"/>
                </a:solidFill>
                <a:latin typeface="Arimo Bold"/>
                <a:ea typeface="Arimo Bold"/>
                <a:cs typeface="Arimo Bold"/>
                <a:sym typeface="Arimo Bold"/>
              </a:rPr>
              <a:t>Solution Overview</a:t>
            </a:r>
          </a:p>
        </p:txBody>
      </p:sp>
      <p:pic>
        <p:nvPicPr>
          <p:cNvPr id="71" name="Picture 70" descr="A diagram of a process&#10;&#10;AI-generated content may be incorrect.">
            <a:extLst>
              <a:ext uri="{FF2B5EF4-FFF2-40B4-BE49-F238E27FC236}">
                <a16:creationId xmlns:a16="http://schemas.microsoft.com/office/drawing/2014/main" id="{41E5BC0A-19FB-1C34-538A-35FD3568CD8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" t="22" r="51" b="125"/>
          <a:stretch>
            <a:fillRect/>
          </a:stretch>
        </p:blipFill>
        <p:spPr>
          <a:xfrm>
            <a:off x="1732359" y="2053829"/>
            <a:ext cx="14819900" cy="75042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20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VOIS 49.pptx</dc:title>
  <cp:revision>115</cp:revision>
  <dcterms:created xsi:type="dcterms:W3CDTF">2006-08-16T00:00:00Z</dcterms:created>
  <dcterms:modified xsi:type="dcterms:W3CDTF">2026-02-15T16:43:58Z</dcterms:modified>
  <dc:identifier>DAHBIZLP9qY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4304838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S10.9.5</vt:lpwstr>
  </property>
</Properties>
</file>